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d9ac1baacc79493e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Relationship Type="http://schemas.openxmlformats.org/officeDocument/2006/relationships/customXml" Target="/customXML/item.xml" Id="R070293fea99a475e" 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ReeceI\objective-8008-ReeceI\Objects\Spreadsheet%20of%20exceedance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'All Financial Year'!$B$2:$B$51</cx:f>
        <cx:lvl ptCount="50" formatCode="General">
          <cx:pt idx="0">1</cx:pt>
          <cx:pt idx="1">2</cx:pt>
          <cx:pt idx="2">3</cx:pt>
          <cx:pt idx="3">4</cx:pt>
          <cx:pt idx="4">5</cx:pt>
          <cx:pt idx="5">6</cx:pt>
          <cx:pt idx="6">7</cx:pt>
          <cx:pt idx="7">1</cx:pt>
          <cx:pt idx="8">2</cx:pt>
          <cx:pt idx="9">3</cx:pt>
          <cx:pt idx="10">4</cx:pt>
          <cx:pt idx="11">5</cx:pt>
          <cx:pt idx="12">6</cx:pt>
          <cx:pt idx="13">7</cx:pt>
          <cx:pt idx="14">8</cx:pt>
          <cx:pt idx="16">9</cx:pt>
          <cx:pt idx="17">10</cx:pt>
          <cx:pt idx="18">11</cx:pt>
          <cx:pt idx="19">12</cx:pt>
          <cx:pt idx="20">13</cx:pt>
          <cx:pt idx="21">14</cx:pt>
          <cx:pt idx="23">15</cx:pt>
          <cx:pt idx="24">16</cx:pt>
          <cx:pt idx="25">17</cx:pt>
          <cx:pt idx="27">18</cx:pt>
          <cx:pt idx="28">19</cx:pt>
          <cx:pt idx="29">1</cx:pt>
          <cx:pt idx="30">2</cx:pt>
          <cx:pt idx="31">3</cx:pt>
          <cx:pt idx="35">4</cx:pt>
          <cx:pt idx="38">1</cx:pt>
          <cx:pt idx="39">2</cx:pt>
          <cx:pt idx="40">3</cx:pt>
          <cx:pt idx="41">4</cx:pt>
          <cx:pt idx="43">5</cx:pt>
          <cx:pt idx="45">1</cx:pt>
          <cx:pt idx="49">2</cx:pt>
        </cx:lvl>
      </cx:numDim>
    </cx:data>
  </cx:chartData>
  <cx:chart>
    <cx:title pos="t" align="ctr" overlay="0">
      <cx:tx>
        <cx:txData>
          <cx:v>PM10 trends 2019-2022 financial years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en-NZ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PM10 trends 2019-2022 financial years</a:t>
          </a:r>
        </a:p>
      </cx:txPr>
    </cx:title>
    <cx:plotArea>
      <cx:plotAreaRegion>
        <cx:series layoutId="clusteredColumn" uniqueId="{C11BA7B3-8FC8-4AA9-9936-F88F0F4793B2}">
          <cx:dataId val="0"/>
          <cx:layoutPr>
            <cx:binning intervalClosed="r"/>
          </cx:layoutPr>
        </cx:series>
      </cx:plotAreaRegion>
      <cx:axis id="0">
        <cx:catScaling gapWidth="2.19000006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51A47-011F-4A93-851D-2C8E12282AB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0B69CF-AF92-4B7C-BC23-886201FB84E0}">
      <dgm:prSet/>
      <dgm:spPr/>
      <dgm:t>
        <a:bodyPr/>
        <a:lstStyle/>
        <a:p>
          <a:r>
            <a:rPr lang="en-NZ" b="1" dirty="0"/>
            <a:t>Region wide</a:t>
          </a:r>
          <a:endParaRPr lang="en-US" dirty="0"/>
        </a:p>
      </dgm:t>
    </dgm:pt>
    <dgm:pt modelId="{EE2B745B-C086-46BD-BF26-38A97CF5E08D}" type="parTrans" cxnId="{7AB65DBC-60E4-426D-8780-72DE36D4B50F}">
      <dgm:prSet/>
      <dgm:spPr/>
      <dgm:t>
        <a:bodyPr/>
        <a:lstStyle/>
        <a:p>
          <a:endParaRPr lang="en-US"/>
        </a:p>
      </dgm:t>
    </dgm:pt>
    <dgm:pt modelId="{CA10D800-A377-4F9F-87FF-79B33A4C6010}" type="sibTrans" cxnId="{7AB65DBC-60E4-426D-8780-72DE36D4B50F}">
      <dgm:prSet/>
      <dgm:spPr/>
      <dgm:t>
        <a:bodyPr/>
        <a:lstStyle/>
        <a:p>
          <a:endParaRPr lang="en-US"/>
        </a:p>
      </dgm:t>
    </dgm:pt>
    <dgm:pt modelId="{9A792F7C-84D9-4092-AC47-C6CD95FB2B8E}">
      <dgm:prSet/>
      <dgm:spPr/>
      <dgm:t>
        <a:bodyPr/>
        <a:lstStyle/>
        <a:p>
          <a:r>
            <a:rPr lang="en-NZ" b="1" dirty="0"/>
            <a:t>Undertaken in conjunction with TLA</a:t>
          </a:r>
          <a:endParaRPr lang="en-US" dirty="0"/>
        </a:p>
      </dgm:t>
    </dgm:pt>
    <dgm:pt modelId="{BA88A8AA-76E6-4697-9236-7CB178EEF25F}" type="parTrans" cxnId="{0B055ECE-2740-4955-8475-E8AA3CB4F4A3}">
      <dgm:prSet/>
      <dgm:spPr/>
      <dgm:t>
        <a:bodyPr/>
        <a:lstStyle/>
        <a:p>
          <a:endParaRPr lang="en-US"/>
        </a:p>
      </dgm:t>
    </dgm:pt>
    <dgm:pt modelId="{FD89C233-7FD9-44C7-952C-0BF7A5E6DE6F}" type="sibTrans" cxnId="{0B055ECE-2740-4955-8475-E8AA3CB4F4A3}">
      <dgm:prSet/>
      <dgm:spPr/>
      <dgm:t>
        <a:bodyPr/>
        <a:lstStyle/>
        <a:p>
          <a:endParaRPr lang="en-US"/>
        </a:p>
      </dgm:t>
    </dgm:pt>
    <dgm:pt modelId="{F6B79CFC-111F-45AC-8B7D-725B89FE56C6}">
      <dgm:prSet/>
      <dgm:spPr/>
      <dgm:t>
        <a:bodyPr/>
        <a:lstStyle/>
        <a:p>
          <a:r>
            <a:rPr lang="en-NZ" b="1" dirty="0"/>
            <a:t>600+ businesses in Mount Industrial Area</a:t>
          </a:r>
          <a:endParaRPr lang="en-US" dirty="0"/>
        </a:p>
      </dgm:t>
    </dgm:pt>
    <dgm:pt modelId="{80014241-1CE9-4CD5-A6A7-54F5CD355E48}" type="parTrans" cxnId="{E3A4F576-C7C5-440F-B897-CAB1812E0AD5}">
      <dgm:prSet/>
      <dgm:spPr/>
      <dgm:t>
        <a:bodyPr/>
        <a:lstStyle/>
        <a:p>
          <a:endParaRPr lang="en-US"/>
        </a:p>
      </dgm:t>
    </dgm:pt>
    <dgm:pt modelId="{837C50ED-BABE-49D9-9BD0-F9554880AB04}" type="sibTrans" cxnId="{E3A4F576-C7C5-440F-B897-CAB1812E0AD5}">
      <dgm:prSet/>
      <dgm:spPr/>
      <dgm:t>
        <a:bodyPr/>
        <a:lstStyle/>
        <a:p>
          <a:endParaRPr lang="en-US"/>
        </a:p>
      </dgm:t>
    </dgm:pt>
    <dgm:pt modelId="{6BB1EC90-BDC0-4CC6-BB49-9E6BE0203354}">
      <dgm:prSet/>
      <dgm:spPr/>
      <dgm:t>
        <a:bodyPr/>
        <a:lstStyle/>
        <a:p>
          <a:r>
            <a:rPr lang="en-NZ" b="1" dirty="0"/>
            <a:t>Every business visited every two to three years</a:t>
          </a:r>
          <a:endParaRPr lang="en-US" dirty="0"/>
        </a:p>
      </dgm:t>
    </dgm:pt>
    <dgm:pt modelId="{EF2F641F-0710-44BF-8D04-6A4851C08DB9}" type="parTrans" cxnId="{2075E719-9EBD-4B4E-83EC-188C44C3CBEB}">
      <dgm:prSet/>
      <dgm:spPr/>
      <dgm:t>
        <a:bodyPr/>
        <a:lstStyle/>
        <a:p>
          <a:endParaRPr lang="en-US"/>
        </a:p>
      </dgm:t>
    </dgm:pt>
    <dgm:pt modelId="{83F21E2E-7C2F-4EB1-A5AB-AE77B50C4E26}" type="sibTrans" cxnId="{2075E719-9EBD-4B4E-83EC-188C44C3CBEB}">
      <dgm:prSet/>
      <dgm:spPr/>
      <dgm:t>
        <a:bodyPr/>
        <a:lstStyle/>
        <a:p>
          <a:endParaRPr lang="en-US"/>
        </a:p>
      </dgm:t>
    </dgm:pt>
    <dgm:pt modelId="{9EEF78E4-81DC-4315-A5BC-A3E7355EAD75}">
      <dgm:prSet/>
      <dgm:spPr/>
      <dgm:t>
        <a:bodyPr/>
        <a:lstStyle/>
        <a:p>
          <a:r>
            <a:rPr lang="en-NZ" b="1" dirty="0"/>
            <a:t>Full audit undertaken on 250 Mount premises in past 12 months</a:t>
          </a:r>
          <a:endParaRPr lang="en-US" dirty="0"/>
        </a:p>
      </dgm:t>
    </dgm:pt>
    <dgm:pt modelId="{180E6838-E2BE-4E8E-A773-36A5752671B8}" type="parTrans" cxnId="{B3343D2A-1DBF-4098-B0C3-B70E23B919E0}">
      <dgm:prSet/>
      <dgm:spPr/>
      <dgm:t>
        <a:bodyPr/>
        <a:lstStyle/>
        <a:p>
          <a:endParaRPr lang="en-US"/>
        </a:p>
      </dgm:t>
    </dgm:pt>
    <dgm:pt modelId="{BF8B9F3F-863B-4D4A-A77B-3871AC0B7D0D}" type="sibTrans" cxnId="{B3343D2A-1DBF-4098-B0C3-B70E23B919E0}">
      <dgm:prSet/>
      <dgm:spPr/>
      <dgm:t>
        <a:bodyPr/>
        <a:lstStyle/>
        <a:p>
          <a:endParaRPr lang="en-US"/>
        </a:p>
      </dgm:t>
    </dgm:pt>
    <dgm:pt modelId="{D50BAD35-E6F8-46D0-B6A5-EC87A0A8546E}">
      <dgm:prSet/>
      <dgm:spPr/>
      <dgm:t>
        <a:bodyPr/>
        <a:lstStyle/>
        <a:p>
          <a:r>
            <a:rPr lang="en-NZ" b="1" dirty="0"/>
            <a:t>Focus on all discharges – air, land and water</a:t>
          </a:r>
          <a:endParaRPr lang="en-US" dirty="0"/>
        </a:p>
      </dgm:t>
    </dgm:pt>
    <dgm:pt modelId="{CC4C568B-FC40-4632-A4F9-CD1154BDB5B3}" type="parTrans" cxnId="{848F40F2-72AC-4F3C-982B-589F7B3DF658}">
      <dgm:prSet/>
      <dgm:spPr/>
      <dgm:t>
        <a:bodyPr/>
        <a:lstStyle/>
        <a:p>
          <a:endParaRPr lang="en-US"/>
        </a:p>
      </dgm:t>
    </dgm:pt>
    <dgm:pt modelId="{1F78E9B9-1932-442A-BF3C-F14EA85088C3}" type="sibTrans" cxnId="{848F40F2-72AC-4F3C-982B-589F7B3DF658}">
      <dgm:prSet/>
      <dgm:spPr/>
      <dgm:t>
        <a:bodyPr/>
        <a:lstStyle/>
        <a:p>
          <a:endParaRPr lang="en-US"/>
        </a:p>
      </dgm:t>
    </dgm:pt>
    <dgm:pt modelId="{37842B89-CDAD-46E3-A6FC-B3D448D150DA}">
      <dgm:prSet/>
      <dgm:spPr/>
      <dgm:t>
        <a:bodyPr/>
        <a:lstStyle/>
        <a:p>
          <a:r>
            <a:rPr lang="en-NZ" b="1" dirty="0"/>
            <a:t>Set time-frames to address issues before enforcement considered</a:t>
          </a:r>
          <a:endParaRPr lang="en-US" dirty="0"/>
        </a:p>
      </dgm:t>
    </dgm:pt>
    <dgm:pt modelId="{859393C2-0ECB-42E2-A2D6-E2E44E7CC9D7}" type="parTrans" cxnId="{72D7092D-6A95-43B9-A630-A9F03042E517}">
      <dgm:prSet/>
      <dgm:spPr/>
      <dgm:t>
        <a:bodyPr/>
        <a:lstStyle/>
        <a:p>
          <a:endParaRPr lang="en-US"/>
        </a:p>
      </dgm:t>
    </dgm:pt>
    <dgm:pt modelId="{FD1AC037-C43A-4C1B-9139-BEC8EBEC6548}" type="sibTrans" cxnId="{72D7092D-6A95-43B9-A630-A9F03042E517}">
      <dgm:prSet/>
      <dgm:spPr/>
      <dgm:t>
        <a:bodyPr/>
        <a:lstStyle/>
        <a:p>
          <a:endParaRPr lang="en-US"/>
        </a:p>
      </dgm:t>
    </dgm:pt>
    <dgm:pt modelId="{38D4E303-61E1-4FD3-A846-8C1869F3CC0F}" type="pres">
      <dgm:prSet presAssocID="{49151A47-011F-4A93-851D-2C8E12282ABD}" presName="linear" presStyleCnt="0">
        <dgm:presLayoutVars>
          <dgm:animLvl val="lvl"/>
          <dgm:resizeHandles val="exact"/>
        </dgm:presLayoutVars>
      </dgm:prSet>
      <dgm:spPr/>
    </dgm:pt>
    <dgm:pt modelId="{F12FE683-7808-4FD6-A90B-D9AF6CBC0379}" type="pres">
      <dgm:prSet presAssocID="{830B69CF-AF92-4B7C-BC23-886201FB84E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D41AF87-6B2E-4D9A-B697-73009BC0E20E}" type="pres">
      <dgm:prSet presAssocID="{CA10D800-A377-4F9F-87FF-79B33A4C6010}" presName="spacer" presStyleCnt="0"/>
      <dgm:spPr/>
    </dgm:pt>
    <dgm:pt modelId="{CA26BD25-1002-4849-8B01-2D3EC450A35F}" type="pres">
      <dgm:prSet presAssocID="{9A792F7C-84D9-4092-AC47-C6CD95FB2B8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234CCC-4397-4331-AB60-0CC5CF534608}" type="pres">
      <dgm:prSet presAssocID="{FD89C233-7FD9-44C7-952C-0BF7A5E6DE6F}" presName="spacer" presStyleCnt="0"/>
      <dgm:spPr/>
    </dgm:pt>
    <dgm:pt modelId="{EDB6CF41-9AB3-4826-85C5-967CC09273BA}" type="pres">
      <dgm:prSet presAssocID="{F6B79CFC-111F-45AC-8B7D-725B89FE56C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4A91A58-1AA0-4923-A553-E527F9B3FFE9}" type="pres">
      <dgm:prSet presAssocID="{837C50ED-BABE-49D9-9BD0-F9554880AB04}" presName="spacer" presStyleCnt="0"/>
      <dgm:spPr/>
    </dgm:pt>
    <dgm:pt modelId="{112F0A33-07C4-481C-A455-B905D1EEB6BD}" type="pres">
      <dgm:prSet presAssocID="{6BB1EC90-BDC0-4CC6-BB49-9E6BE020335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6755BE3-5F04-4129-BD6C-27E3227851FD}" type="pres">
      <dgm:prSet presAssocID="{83F21E2E-7C2F-4EB1-A5AB-AE77B50C4E26}" presName="spacer" presStyleCnt="0"/>
      <dgm:spPr/>
    </dgm:pt>
    <dgm:pt modelId="{B3F6DF22-9958-4D45-B283-B1D31D33EAA5}" type="pres">
      <dgm:prSet presAssocID="{9EEF78E4-81DC-4315-A5BC-A3E7355EAD7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BE98187-ABF7-4283-AA8F-6B5423B8D0F3}" type="pres">
      <dgm:prSet presAssocID="{BF8B9F3F-863B-4D4A-A77B-3871AC0B7D0D}" presName="spacer" presStyleCnt="0"/>
      <dgm:spPr/>
    </dgm:pt>
    <dgm:pt modelId="{B4FF485A-5F51-46D3-8717-E2D16F499EB4}" type="pres">
      <dgm:prSet presAssocID="{D50BAD35-E6F8-46D0-B6A5-EC87A0A8546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C925E89-79E5-4794-AACA-0448A21AEA36}" type="pres">
      <dgm:prSet presAssocID="{1F78E9B9-1932-442A-BF3C-F14EA85088C3}" presName="spacer" presStyleCnt="0"/>
      <dgm:spPr/>
    </dgm:pt>
    <dgm:pt modelId="{F0D70001-2FB0-44D0-A82C-5C444418606F}" type="pres">
      <dgm:prSet presAssocID="{37842B89-CDAD-46E3-A6FC-B3D448D150D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962D309-8A17-4DBC-B383-386E453BC498}" type="presOf" srcId="{830B69CF-AF92-4B7C-BC23-886201FB84E0}" destId="{F12FE683-7808-4FD6-A90B-D9AF6CBC0379}" srcOrd="0" destOrd="0" presId="urn:microsoft.com/office/officeart/2005/8/layout/vList2"/>
    <dgm:cxn modelId="{2075E719-9EBD-4B4E-83EC-188C44C3CBEB}" srcId="{49151A47-011F-4A93-851D-2C8E12282ABD}" destId="{6BB1EC90-BDC0-4CC6-BB49-9E6BE0203354}" srcOrd="3" destOrd="0" parTransId="{EF2F641F-0710-44BF-8D04-6A4851C08DB9}" sibTransId="{83F21E2E-7C2F-4EB1-A5AB-AE77B50C4E26}"/>
    <dgm:cxn modelId="{C647E41A-B039-46B2-AC0C-2EBC8C219742}" type="presOf" srcId="{9EEF78E4-81DC-4315-A5BC-A3E7355EAD75}" destId="{B3F6DF22-9958-4D45-B283-B1D31D33EAA5}" srcOrd="0" destOrd="0" presId="urn:microsoft.com/office/officeart/2005/8/layout/vList2"/>
    <dgm:cxn modelId="{FA7E131F-7558-4AD0-B588-C91A2189B6BD}" type="presOf" srcId="{F6B79CFC-111F-45AC-8B7D-725B89FE56C6}" destId="{EDB6CF41-9AB3-4826-85C5-967CC09273BA}" srcOrd="0" destOrd="0" presId="urn:microsoft.com/office/officeart/2005/8/layout/vList2"/>
    <dgm:cxn modelId="{B3343D2A-1DBF-4098-B0C3-B70E23B919E0}" srcId="{49151A47-011F-4A93-851D-2C8E12282ABD}" destId="{9EEF78E4-81DC-4315-A5BC-A3E7355EAD75}" srcOrd="4" destOrd="0" parTransId="{180E6838-E2BE-4E8E-A773-36A5752671B8}" sibTransId="{BF8B9F3F-863B-4D4A-A77B-3871AC0B7D0D}"/>
    <dgm:cxn modelId="{72D7092D-6A95-43B9-A630-A9F03042E517}" srcId="{49151A47-011F-4A93-851D-2C8E12282ABD}" destId="{37842B89-CDAD-46E3-A6FC-B3D448D150DA}" srcOrd="6" destOrd="0" parTransId="{859393C2-0ECB-42E2-A2D6-E2E44E7CC9D7}" sibTransId="{FD1AC037-C43A-4C1B-9139-BEC8EBEC6548}"/>
    <dgm:cxn modelId="{76345543-879D-4B03-AD4E-543897E3E325}" type="presOf" srcId="{6BB1EC90-BDC0-4CC6-BB49-9E6BE0203354}" destId="{112F0A33-07C4-481C-A455-B905D1EEB6BD}" srcOrd="0" destOrd="0" presId="urn:microsoft.com/office/officeart/2005/8/layout/vList2"/>
    <dgm:cxn modelId="{FCE2E943-07F8-47E4-95A2-FAB126251947}" type="presOf" srcId="{9A792F7C-84D9-4092-AC47-C6CD95FB2B8E}" destId="{CA26BD25-1002-4849-8B01-2D3EC450A35F}" srcOrd="0" destOrd="0" presId="urn:microsoft.com/office/officeart/2005/8/layout/vList2"/>
    <dgm:cxn modelId="{3FDB2B67-3B0D-47FE-8C24-BA1089B079C3}" type="presOf" srcId="{49151A47-011F-4A93-851D-2C8E12282ABD}" destId="{38D4E303-61E1-4FD3-A846-8C1869F3CC0F}" srcOrd="0" destOrd="0" presId="urn:microsoft.com/office/officeart/2005/8/layout/vList2"/>
    <dgm:cxn modelId="{81CD7B75-0C67-4CC8-8E40-F1CB0102BC3F}" type="presOf" srcId="{37842B89-CDAD-46E3-A6FC-B3D448D150DA}" destId="{F0D70001-2FB0-44D0-A82C-5C444418606F}" srcOrd="0" destOrd="0" presId="urn:microsoft.com/office/officeart/2005/8/layout/vList2"/>
    <dgm:cxn modelId="{E3A4F576-C7C5-440F-B897-CAB1812E0AD5}" srcId="{49151A47-011F-4A93-851D-2C8E12282ABD}" destId="{F6B79CFC-111F-45AC-8B7D-725B89FE56C6}" srcOrd="2" destOrd="0" parTransId="{80014241-1CE9-4CD5-A6A7-54F5CD355E48}" sibTransId="{837C50ED-BABE-49D9-9BD0-F9554880AB04}"/>
    <dgm:cxn modelId="{E6B8DD93-5370-4A0B-BB97-42E620449252}" type="presOf" srcId="{D50BAD35-E6F8-46D0-B6A5-EC87A0A8546E}" destId="{B4FF485A-5F51-46D3-8717-E2D16F499EB4}" srcOrd="0" destOrd="0" presId="urn:microsoft.com/office/officeart/2005/8/layout/vList2"/>
    <dgm:cxn modelId="{7AB65DBC-60E4-426D-8780-72DE36D4B50F}" srcId="{49151A47-011F-4A93-851D-2C8E12282ABD}" destId="{830B69CF-AF92-4B7C-BC23-886201FB84E0}" srcOrd="0" destOrd="0" parTransId="{EE2B745B-C086-46BD-BF26-38A97CF5E08D}" sibTransId="{CA10D800-A377-4F9F-87FF-79B33A4C6010}"/>
    <dgm:cxn modelId="{0B055ECE-2740-4955-8475-E8AA3CB4F4A3}" srcId="{49151A47-011F-4A93-851D-2C8E12282ABD}" destId="{9A792F7C-84D9-4092-AC47-C6CD95FB2B8E}" srcOrd="1" destOrd="0" parTransId="{BA88A8AA-76E6-4697-9236-7CB178EEF25F}" sibTransId="{FD89C233-7FD9-44C7-952C-0BF7A5E6DE6F}"/>
    <dgm:cxn modelId="{848F40F2-72AC-4F3C-982B-589F7B3DF658}" srcId="{49151A47-011F-4A93-851D-2C8E12282ABD}" destId="{D50BAD35-E6F8-46D0-B6A5-EC87A0A8546E}" srcOrd="5" destOrd="0" parTransId="{CC4C568B-FC40-4632-A4F9-CD1154BDB5B3}" sibTransId="{1F78E9B9-1932-442A-BF3C-F14EA85088C3}"/>
    <dgm:cxn modelId="{4C9FF00B-4E0A-46CC-BE18-D9AEFE350A1A}" type="presParOf" srcId="{38D4E303-61E1-4FD3-A846-8C1869F3CC0F}" destId="{F12FE683-7808-4FD6-A90B-D9AF6CBC0379}" srcOrd="0" destOrd="0" presId="urn:microsoft.com/office/officeart/2005/8/layout/vList2"/>
    <dgm:cxn modelId="{13978456-0224-415D-BB10-61DD3CF4CC5B}" type="presParOf" srcId="{38D4E303-61E1-4FD3-A846-8C1869F3CC0F}" destId="{4D41AF87-6B2E-4D9A-B697-73009BC0E20E}" srcOrd="1" destOrd="0" presId="urn:microsoft.com/office/officeart/2005/8/layout/vList2"/>
    <dgm:cxn modelId="{EF0845CF-7A0D-44D9-B793-6F01B7B8562A}" type="presParOf" srcId="{38D4E303-61E1-4FD3-A846-8C1869F3CC0F}" destId="{CA26BD25-1002-4849-8B01-2D3EC450A35F}" srcOrd="2" destOrd="0" presId="urn:microsoft.com/office/officeart/2005/8/layout/vList2"/>
    <dgm:cxn modelId="{BE10860D-82C4-4D13-9009-A58783C0DCF3}" type="presParOf" srcId="{38D4E303-61E1-4FD3-A846-8C1869F3CC0F}" destId="{F3234CCC-4397-4331-AB60-0CC5CF534608}" srcOrd="3" destOrd="0" presId="urn:microsoft.com/office/officeart/2005/8/layout/vList2"/>
    <dgm:cxn modelId="{4C4F7C92-CCCB-4469-84C7-336061F60DB6}" type="presParOf" srcId="{38D4E303-61E1-4FD3-A846-8C1869F3CC0F}" destId="{EDB6CF41-9AB3-4826-85C5-967CC09273BA}" srcOrd="4" destOrd="0" presId="urn:microsoft.com/office/officeart/2005/8/layout/vList2"/>
    <dgm:cxn modelId="{9429FE2C-0E2C-4FB5-BA98-44E702141796}" type="presParOf" srcId="{38D4E303-61E1-4FD3-A846-8C1869F3CC0F}" destId="{44A91A58-1AA0-4923-A553-E527F9B3FFE9}" srcOrd="5" destOrd="0" presId="urn:microsoft.com/office/officeart/2005/8/layout/vList2"/>
    <dgm:cxn modelId="{F069D15D-FBAE-4A3A-B1F2-A9389956F12D}" type="presParOf" srcId="{38D4E303-61E1-4FD3-A846-8C1869F3CC0F}" destId="{112F0A33-07C4-481C-A455-B905D1EEB6BD}" srcOrd="6" destOrd="0" presId="urn:microsoft.com/office/officeart/2005/8/layout/vList2"/>
    <dgm:cxn modelId="{101AE461-93A0-425E-B549-4EAAD4A12512}" type="presParOf" srcId="{38D4E303-61E1-4FD3-A846-8C1869F3CC0F}" destId="{66755BE3-5F04-4129-BD6C-27E3227851FD}" srcOrd="7" destOrd="0" presId="urn:microsoft.com/office/officeart/2005/8/layout/vList2"/>
    <dgm:cxn modelId="{9788493A-73A8-4CAD-8DE5-84BA64683E87}" type="presParOf" srcId="{38D4E303-61E1-4FD3-A846-8C1869F3CC0F}" destId="{B3F6DF22-9958-4D45-B283-B1D31D33EAA5}" srcOrd="8" destOrd="0" presId="urn:microsoft.com/office/officeart/2005/8/layout/vList2"/>
    <dgm:cxn modelId="{BFA49DAC-5CF2-4E8E-BA18-B2BA781FEDC1}" type="presParOf" srcId="{38D4E303-61E1-4FD3-A846-8C1869F3CC0F}" destId="{1BE98187-ABF7-4283-AA8F-6B5423B8D0F3}" srcOrd="9" destOrd="0" presId="urn:microsoft.com/office/officeart/2005/8/layout/vList2"/>
    <dgm:cxn modelId="{7B9A62A6-1895-49F9-A789-C0A7404EA819}" type="presParOf" srcId="{38D4E303-61E1-4FD3-A846-8C1869F3CC0F}" destId="{B4FF485A-5F51-46D3-8717-E2D16F499EB4}" srcOrd="10" destOrd="0" presId="urn:microsoft.com/office/officeart/2005/8/layout/vList2"/>
    <dgm:cxn modelId="{F6057BD4-EFEC-4A67-9A0B-7711986BEEDA}" type="presParOf" srcId="{38D4E303-61E1-4FD3-A846-8C1869F3CC0F}" destId="{5C925E89-79E5-4794-AACA-0448A21AEA36}" srcOrd="11" destOrd="0" presId="urn:microsoft.com/office/officeart/2005/8/layout/vList2"/>
    <dgm:cxn modelId="{4E8F4E04-4C02-4388-BE19-E36B1568F6F2}" type="presParOf" srcId="{38D4E303-61E1-4FD3-A846-8C1869F3CC0F}" destId="{F0D70001-2FB0-44D0-A82C-5C444418606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5409F-F19D-4104-A644-E4CC4FE17369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4C9314-8B37-46E0-A2ED-E60A7B661DDB}">
      <dgm:prSet custT="1"/>
      <dgm:spPr/>
      <dgm:t>
        <a:bodyPr/>
        <a:lstStyle/>
        <a:p>
          <a:r>
            <a:rPr lang="en-NZ" sz="2000" b="1" dirty="0"/>
            <a:t>Continue to work with business, community, iwi/hapū, residents. New residential monitoring  being installed</a:t>
          </a:r>
          <a:endParaRPr lang="en-US" sz="2000" dirty="0"/>
        </a:p>
      </dgm:t>
    </dgm:pt>
    <dgm:pt modelId="{09728CC7-2634-4802-9CFA-D9C8824A0B70}" type="parTrans" cxnId="{C16E94A4-F492-409C-8F8B-25ACEAD9CE2F}">
      <dgm:prSet/>
      <dgm:spPr/>
      <dgm:t>
        <a:bodyPr/>
        <a:lstStyle/>
        <a:p>
          <a:endParaRPr lang="en-US"/>
        </a:p>
      </dgm:t>
    </dgm:pt>
    <dgm:pt modelId="{8B207C57-BF2D-4709-8BD9-C6DC835BADB8}" type="sibTrans" cxnId="{C16E94A4-F492-409C-8F8B-25ACEAD9CE2F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496712F0-D109-48B8-BEE9-992F17DA5D3C}">
      <dgm:prSet custT="1"/>
      <dgm:spPr/>
      <dgm:t>
        <a:bodyPr/>
        <a:lstStyle/>
        <a:p>
          <a:r>
            <a:rPr lang="en-NZ" sz="2000" b="1" dirty="0"/>
            <a:t>Continue industrial audit programme to ensure each business is visited every 2-3 years</a:t>
          </a:r>
          <a:endParaRPr lang="en-US" sz="2000" dirty="0"/>
        </a:p>
      </dgm:t>
    </dgm:pt>
    <dgm:pt modelId="{530EFEBF-607B-4E33-913B-7053ED1FF703}" type="parTrans" cxnId="{5A2DD47B-09FC-4C77-9552-F1B5BA519F71}">
      <dgm:prSet/>
      <dgm:spPr/>
      <dgm:t>
        <a:bodyPr/>
        <a:lstStyle/>
        <a:p>
          <a:endParaRPr lang="en-US"/>
        </a:p>
      </dgm:t>
    </dgm:pt>
    <dgm:pt modelId="{2D8879A6-1BC3-4EF6-A854-A1130432858B}" type="sibTrans" cxnId="{5A2DD47B-09FC-4C77-9552-F1B5BA519F71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83A1EE34-B396-4A2E-AFE1-F40664D67549}">
      <dgm:prSet custT="1"/>
      <dgm:spPr/>
      <dgm:t>
        <a:bodyPr/>
        <a:lstStyle/>
        <a:p>
          <a:r>
            <a:rPr lang="en-NZ" sz="2000" b="1" dirty="0"/>
            <a:t>Undertake dust and odour survey – planned over the next few months with resource allocated</a:t>
          </a:r>
          <a:endParaRPr lang="en-US" sz="2000" dirty="0"/>
        </a:p>
      </dgm:t>
    </dgm:pt>
    <dgm:pt modelId="{22D858B8-D4F9-4B3F-B3A1-0CCD1090398D}" type="parTrans" cxnId="{6403B737-6330-49F4-A01F-68F83DFBE3CB}">
      <dgm:prSet/>
      <dgm:spPr/>
      <dgm:t>
        <a:bodyPr/>
        <a:lstStyle/>
        <a:p>
          <a:endParaRPr lang="en-US"/>
        </a:p>
      </dgm:t>
    </dgm:pt>
    <dgm:pt modelId="{E6B93FA0-CCF0-4740-9EE4-2502AEC13B70}" type="sibTrans" cxnId="{6403B737-6330-49F4-A01F-68F83DFBE3CB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BF99C05-FAAC-4A08-AEBD-93BE096E1226}">
      <dgm:prSet custT="1"/>
      <dgm:spPr/>
      <dgm:t>
        <a:bodyPr/>
        <a:lstStyle/>
        <a:p>
          <a:r>
            <a:rPr lang="en-NZ" sz="2000" b="1" dirty="0"/>
            <a:t>Implement PC13 and progress PC18 – plan changes with specific rules for the Mount air-shed</a:t>
          </a:r>
          <a:endParaRPr lang="en-US" sz="2000" dirty="0"/>
        </a:p>
      </dgm:t>
    </dgm:pt>
    <dgm:pt modelId="{62673495-AA99-4FA5-9AD9-B07391257DB0}" type="parTrans" cxnId="{22F68564-C410-4A32-BCA8-795F31E96996}">
      <dgm:prSet/>
      <dgm:spPr/>
      <dgm:t>
        <a:bodyPr/>
        <a:lstStyle/>
        <a:p>
          <a:endParaRPr lang="en-US"/>
        </a:p>
      </dgm:t>
    </dgm:pt>
    <dgm:pt modelId="{DEA42B68-8F93-4DD2-A3A7-54193F06740B}" type="sibTrans" cxnId="{22F68564-C410-4A32-BCA8-795F31E96996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F5284DE1-0A0C-41E6-B123-0811055A1877}">
      <dgm:prSet custT="1"/>
      <dgm:spPr/>
      <dgm:t>
        <a:bodyPr/>
        <a:lstStyle/>
        <a:p>
          <a:r>
            <a:rPr lang="en-NZ" sz="2000" b="1" dirty="0"/>
            <a:t>Work with TCC to ensure new residential density zoning is fit for purpose</a:t>
          </a:r>
          <a:endParaRPr lang="en-US" sz="2000" dirty="0"/>
        </a:p>
      </dgm:t>
    </dgm:pt>
    <dgm:pt modelId="{393DF4BE-F978-4A71-AC52-0254C1506B6C}" type="parTrans" cxnId="{1C56722B-D689-4E36-9DDB-63BCA6514678}">
      <dgm:prSet/>
      <dgm:spPr/>
      <dgm:t>
        <a:bodyPr/>
        <a:lstStyle/>
        <a:p>
          <a:endParaRPr lang="en-US"/>
        </a:p>
      </dgm:t>
    </dgm:pt>
    <dgm:pt modelId="{FB0E7FE8-B7D0-4DC2-8484-AB7D7AB93426}" type="sibTrans" cxnId="{1C56722B-D689-4E36-9DDB-63BCA6514678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C2A588CE-C077-4734-BA10-88DA6E5327CD}">
      <dgm:prSet custT="1"/>
      <dgm:spPr/>
      <dgm:t>
        <a:bodyPr/>
        <a:lstStyle/>
        <a:p>
          <a:r>
            <a:rPr lang="en-NZ" sz="2000" b="1" dirty="0"/>
            <a:t>Continue to promote technology upgrades and best business practice</a:t>
          </a:r>
          <a:endParaRPr lang="en-US" sz="2000" dirty="0"/>
        </a:p>
      </dgm:t>
    </dgm:pt>
    <dgm:pt modelId="{DB68919B-4355-4AEE-B5C8-BBB4D9417894}" type="parTrans" cxnId="{256288BC-A402-43FC-B208-C1CD28706DA3}">
      <dgm:prSet/>
      <dgm:spPr/>
      <dgm:t>
        <a:bodyPr/>
        <a:lstStyle/>
        <a:p>
          <a:endParaRPr lang="en-US"/>
        </a:p>
      </dgm:t>
    </dgm:pt>
    <dgm:pt modelId="{1F9A2DCE-DB03-45BB-9526-FAB147C7F689}" type="sibTrans" cxnId="{256288BC-A402-43FC-B208-C1CD28706DA3}">
      <dgm:prSet phldrT="6" phldr="0"/>
      <dgm:spPr/>
      <dgm:t>
        <a:bodyPr/>
        <a:lstStyle/>
        <a:p>
          <a:r>
            <a:rPr lang="en-US"/>
            <a:t>6</a:t>
          </a:r>
          <a:endParaRPr lang="en-US" dirty="0"/>
        </a:p>
      </dgm:t>
    </dgm:pt>
    <dgm:pt modelId="{B218047A-3647-4584-8782-EA402C15A4BC}" type="pres">
      <dgm:prSet presAssocID="{BC75409F-F19D-4104-A644-E4CC4FE17369}" presName="linearFlow" presStyleCnt="0">
        <dgm:presLayoutVars>
          <dgm:dir/>
          <dgm:animLvl val="lvl"/>
          <dgm:resizeHandles val="exact"/>
        </dgm:presLayoutVars>
      </dgm:prSet>
      <dgm:spPr/>
    </dgm:pt>
    <dgm:pt modelId="{84E8DAFC-DA94-480D-ADEC-8A09F24B5474}" type="pres">
      <dgm:prSet presAssocID="{8B4C9314-8B37-46E0-A2ED-E60A7B661DDB}" presName="compositeNode" presStyleCnt="0"/>
      <dgm:spPr/>
    </dgm:pt>
    <dgm:pt modelId="{4F46D127-7D4E-4BBE-8529-EF65E64D1B64}" type="pres">
      <dgm:prSet presAssocID="{8B4C9314-8B37-46E0-A2ED-E60A7B661DD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796C13-5D7F-4324-844A-A0A2636552EE}" type="pres">
      <dgm:prSet presAssocID="{8B4C9314-8B37-46E0-A2ED-E60A7B661DDB}" presName="parSh" presStyleCnt="0"/>
      <dgm:spPr/>
    </dgm:pt>
    <dgm:pt modelId="{6BA0FBF0-BF2A-418F-A2FA-32A9AFB639E0}" type="pres">
      <dgm:prSet presAssocID="{8B4C9314-8B37-46E0-A2ED-E60A7B661DDB}" presName="lineNode" presStyleLbl="alignAccFollowNode1" presStyleIdx="0" presStyleCnt="18"/>
      <dgm:spPr/>
    </dgm:pt>
    <dgm:pt modelId="{7D73F036-5B5F-49F5-9279-A10E51674DDA}" type="pres">
      <dgm:prSet presAssocID="{8B4C9314-8B37-46E0-A2ED-E60A7B661DDB}" presName="lineArrowNode" presStyleLbl="alignAccFollowNode1" presStyleIdx="1" presStyleCnt="18"/>
      <dgm:spPr/>
    </dgm:pt>
    <dgm:pt modelId="{99F93141-3688-4B1A-86A1-053553D90161}" type="pres">
      <dgm:prSet presAssocID="{8B207C57-BF2D-4709-8BD9-C6DC835BADB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8691CB0-2C0E-4532-8731-E0911B978608}" type="pres">
      <dgm:prSet presAssocID="{8B207C57-BF2D-4709-8BD9-C6DC835BADB8}" presName="spacerBetweenCircleAndCallout" presStyleCnt="0">
        <dgm:presLayoutVars/>
      </dgm:prSet>
      <dgm:spPr/>
    </dgm:pt>
    <dgm:pt modelId="{14B3BB33-DB54-40FA-8B40-DA159A689552}" type="pres">
      <dgm:prSet presAssocID="{8B4C9314-8B37-46E0-A2ED-E60A7B661DDB}" presName="nodeText" presStyleLbl="alignAccFollowNode1" presStyleIdx="2" presStyleCnt="18" custScaleY="100000">
        <dgm:presLayoutVars>
          <dgm:bulletEnabled val="1"/>
        </dgm:presLayoutVars>
      </dgm:prSet>
      <dgm:spPr/>
    </dgm:pt>
    <dgm:pt modelId="{241C9D90-E0D0-4218-A5A2-37C9B422D782}" type="pres">
      <dgm:prSet presAssocID="{8B207C57-BF2D-4709-8BD9-C6DC835BADB8}" presName="sibTransComposite" presStyleCnt="0"/>
      <dgm:spPr/>
    </dgm:pt>
    <dgm:pt modelId="{37AF3D8E-9FF1-4769-B149-3E0492440196}" type="pres">
      <dgm:prSet presAssocID="{496712F0-D109-48B8-BEE9-992F17DA5D3C}" presName="compositeNode" presStyleCnt="0"/>
      <dgm:spPr/>
    </dgm:pt>
    <dgm:pt modelId="{87BA946B-40F3-402A-B1B4-D72F86A8A729}" type="pres">
      <dgm:prSet presAssocID="{496712F0-D109-48B8-BEE9-992F17DA5D3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8FB41CE-C8FB-4E69-9947-0D14F29C896B}" type="pres">
      <dgm:prSet presAssocID="{496712F0-D109-48B8-BEE9-992F17DA5D3C}" presName="parSh" presStyleCnt="0"/>
      <dgm:spPr/>
    </dgm:pt>
    <dgm:pt modelId="{19710666-C773-484A-B0F0-D7CCC596DFA4}" type="pres">
      <dgm:prSet presAssocID="{496712F0-D109-48B8-BEE9-992F17DA5D3C}" presName="lineNode" presStyleLbl="alignAccFollowNode1" presStyleIdx="3" presStyleCnt="18"/>
      <dgm:spPr/>
    </dgm:pt>
    <dgm:pt modelId="{2D4A5E9A-FB44-44EF-8EFD-B41E43092763}" type="pres">
      <dgm:prSet presAssocID="{496712F0-D109-48B8-BEE9-992F17DA5D3C}" presName="lineArrowNode" presStyleLbl="alignAccFollowNode1" presStyleIdx="4" presStyleCnt="18"/>
      <dgm:spPr/>
    </dgm:pt>
    <dgm:pt modelId="{CB208864-7439-4820-B092-229D5E007383}" type="pres">
      <dgm:prSet presAssocID="{2D8879A6-1BC3-4EF6-A854-A1130432858B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271DBD83-ADC1-4C03-AE15-32D0E8E7F105}" type="pres">
      <dgm:prSet presAssocID="{2D8879A6-1BC3-4EF6-A854-A1130432858B}" presName="spacerBetweenCircleAndCallout" presStyleCnt="0">
        <dgm:presLayoutVars/>
      </dgm:prSet>
      <dgm:spPr/>
    </dgm:pt>
    <dgm:pt modelId="{78F92448-28AA-4998-AAA8-6D9A05FDA5AA}" type="pres">
      <dgm:prSet presAssocID="{496712F0-D109-48B8-BEE9-992F17DA5D3C}" presName="nodeText" presStyleLbl="alignAccFollowNode1" presStyleIdx="5" presStyleCnt="18">
        <dgm:presLayoutVars>
          <dgm:bulletEnabled val="1"/>
        </dgm:presLayoutVars>
      </dgm:prSet>
      <dgm:spPr/>
    </dgm:pt>
    <dgm:pt modelId="{C63C9448-4920-4CCA-BF61-FE8CF2F94F4B}" type="pres">
      <dgm:prSet presAssocID="{2D8879A6-1BC3-4EF6-A854-A1130432858B}" presName="sibTransComposite" presStyleCnt="0"/>
      <dgm:spPr/>
    </dgm:pt>
    <dgm:pt modelId="{87F694FD-3518-49E9-B144-3ADBF1BC08D9}" type="pres">
      <dgm:prSet presAssocID="{83A1EE34-B396-4A2E-AFE1-F40664D67549}" presName="compositeNode" presStyleCnt="0"/>
      <dgm:spPr/>
    </dgm:pt>
    <dgm:pt modelId="{08864034-8450-41BB-8334-E19464C584E3}" type="pres">
      <dgm:prSet presAssocID="{83A1EE34-B396-4A2E-AFE1-F40664D6754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C3CBF4C-E546-474E-9DF5-4E6E9C23EF33}" type="pres">
      <dgm:prSet presAssocID="{83A1EE34-B396-4A2E-AFE1-F40664D67549}" presName="parSh" presStyleCnt="0"/>
      <dgm:spPr/>
    </dgm:pt>
    <dgm:pt modelId="{06CC2A8B-45AF-4644-98C0-F0BC50717942}" type="pres">
      <dgm:prSet presAssocID="{83A1EE34-B396-4A2E-AFE1-F40664D67549}" presName="lineNode" presStyleLbl="alignAccFollowNode1" presStyleIdx="6" presStyleCnt="18"/>
      <dgm:spPr/>
    </dgm:pt>
    <dgm:pt modelId="{413A8621-B48F-4548-99B3-886DF0ABA39E}" type="pres">
      <dgm:prSet presAssocID="{83A1EE34-B396-4A2E-AFE1-F40664D67549}" presName="lineArrowNode" presStyleLbl="alignAccFollowNode1" presStyleIdx="7" presStyleCnt="18"/>
      <dgm:spPr/>
    </dgm:pt>
    <dgm:pt modelId="{F9F8232C-5EF7-4485-B4B8-785EB797CFA0}" type="pres">
      <dgm:prSet presAssocID="{E6B93FA0-CCF0-4740-9EE4-2502AEC13B7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E255D20-5D3D-4DB4-BC1E-87A906E8B707}" type="pres">
      <dgm:prSet presAssocID="{E6B93FA0-CCF0-4740-9EE4-2502AEC13B70}" presName="spacerBetweenCircleAndCallout" presStyleCnt="0">
        <dgm:presLayoutVars/>
      </dgm:prSet>
      <dgm:spPr/>
    </dgm:pt>
    <dgm:pt modelId="{5A1D8B93-173C-40D6-878E-16289507BD97}" type="pres">
      <dgm:prSet presAssocID="{83A1EE34-B396-4A2E-AFE1-F40664D67549}" presName="nodeText" presStyleLbl="alignAccFollowNode1" presStyleIdx="8" presStyleCnt="18">
        <dgm:presLayoutVars>
          <dgm:bulletEnabled val="1"/>
        </dgm:presLayoutVars>
      </dgm:prSet>
      <dgm:spPr/>
    </dgm:pt>
    <dgm:pt modelId="{20E4344F-F190-4301-A26D-FA498137586E}" type="pres">
      <dgm:prSet presAssocID="{E6B93FA0-CCF0-4740-9EE4-2502AEC13B70}" presName="sibTransComposite" presStyleCnt="0"/>
      <dgm:spPr/>
    </dgm:pt>
    <dgm:pt modelId="{AA255709-EF8D-450B-A1F5-EF00D72C487E}" type="pres">
      <dgm:prSet presAssocID="{1BF99C05-FAAC-4A08-AEBD-93BE096E1226}" presName="compositeNode" presStyleCnt="0"/>
      <dgm:spPr/>
    </dgm:pt>
    <dgm:pt modelId="{3B225244-F059-401D-8E04-F3A702DAE812}" type="pres">
      <dgm:prSet presAssocID="{1BF99C05-FAAC-4A08-AEBD-93BE096E122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E41D7C9-A194-461A-90BF-1F6FD89BBF8D}" type="pres">
      <dgm:prSet presAssocID="{1BF99C05-FAAC-4A08-AEBD-93BE096E1226}" presName="parSh" presStyleCnt="0"/>
      <dgm:spPr/>
    </dgm:pt>
    <dgm:pt modelId="{A234EBCF-14C1-403F-ADB5-FC24A9DB6C51}" type="pres">
      <dgm:prSet presAssocID="{1BF99C05-FAAC-4A08-AEBD-93BE096E1226}" presName="lineNode" presStyleLbl="alignAccFollowNode1" presStyleIdx="9" presStyleCnt="18"/>
      <dgm:spPr/>
    </dgm:pt>
    <dgm:pt modelId="{4FDCE09B-1594-4EBF-A5A0-A956DE968F4B}" type="pres">
      <dgm:prSet presAssocID="{1BF99C05-FAAC-4A08-AEBD-93BE096E1226}" presName="lineArrowNode" presStyleLbl="alignAccFollowNode1" presStyleIdx="10" presStyleCnt="18"/>
      <dgm:spPr/>
    </dgm:pt>
    <dgm:pt modelId="{3F966757-CD9C-4C07-B097-ACF900822C7B}" type="pres">
      <dgm:prSet presAssocID="{DEA42B68-8F93-4DD2-A3A7-54193F06740B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2E0DDF99-DC45-4419-A14B-70D3C79DC7CC}" type="pres">
      <dgm:prSet presAssocID="{DEA42B68-8F93-4DD2-A3A7-54193F06740B}" presName="spacerBetweenCircleAndCallout" presStyleCnt="0">
        <dgm:presLayoutVars/>
      </dgm:prSet>
      <dgm:spPr/>
    </dgm:pt>
    <dgm:pt modelId="{954CC0B7-0246-49E1-B73F-ACEABE0375C4}" type="pres">
      <dgm:prSet presAssocID="{1BF99C05-FAAC-4A08-AEBD-93BE096E1226}" presName="nodeText" presStyleLbl="alignAccFollowNode1" presStyleIdx="11" presStyleCnt="18">
        <dgm:presLayoutVars>
          <dgm:bulletEnabled val="1"/>
        </dgm:presLayoutVars>
      </dgm:prSet>
      <dgm:spPr/>
    </dgm:pt>
    <dgm:pt modelId="{1A7D0CEF-AD05-4683-B8F7-FF6060D13C86}" type="pres">
      <dgm:prSet presAssocID="{DEA42B68-8F93-4DD2-A3A7-54193F06740B}" presName="sibTransComposite" presStyleCnt="0"/>
      <dgm:spPr/>
    </dgm:pt>
    <dgm:pt modelId="{0754CBF1-AFA2-4488-ABBC-B3318C8A7EC9}" type="pres">
      <dgm:prSet presAssocID="{F5284DE1-0A0C-41E6-B123-0811055A1877}" presName="compositeNode" presStyleCnt="0"/>
      <dgm:spPr/>
    </dgm:pt>
    <dgm:pt modelId="{86AB2210-82C6-48A5-B595-BB2AEEF97F97}" type="pres">
      <dgm:prSet presAssocID="{F5284DE1-0A0C-41E6-B123-0811055A187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B86946-05E1-405D-BD40-63B42A3A5CFB}" type="pres">
      <dgm:prSet presAssocID="{F5284DE1-0A0C-41E6-B123-0811055A1877}" presName="parSh" presStyleCnt="0"/>
      <dgm:spPr/>
    </dgm:pt>
    <dgm:pt modelId="{24A6B9A4-01FF-46A1-90FF-4F563881B154}" type="pres">
      <dgm:prSet presAssocID="{F5284DE1-0A0C-41E6-B123-0811055A1877}" presName="lineNode" presStyleLbl="alignAccFollowNode1" presStyleIdx="12" presStyleCnt="18"/>
      <dgm:spPr/>
    </dgm:pt>
    <dgm:pt modelId="{56C72B21-B74E-46D8-B138-B6B1ADB085C9}" type="pres">
      <dgm:prSet presAssocID="{F5284DE1-0A0C-41E6-B123-0811055A1877}" presName="lineArrowNode" presStyleLbl="alignAccFollowNode1" presStyleIdx="13" presStyleCnt="18"/>
      <dgm:spPr/>
    </dgm:pt>
    <dgm:pt modelId="{43A838CB-486A-4D04-ABBB-69D8EF487CE7}" type="pres">
      <dgm:prSet presAssocID="{FB0E7FE8-B7D0-4DC2-8484-AB7D7AB9342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7212F42-7D28-422D-AA58-63E06868FBA9}" type="pres">
      <dgm:prSet presAssocID="{FB0E7FE8-B7D0-4DC2-8484-AB7D7AB93426}" presName="spacerBetweenCircleAndCallout" presStyleCnt="0">
        <dgm:presLayoutVars/>
      </dgm:prSet>
      <dgm:spPr/>
    </dgm:pt>
    <dgm:pt modelId="{1BA4A33F-B2DC-4687-BA3C-34D43DC57E01}" type="pres">
      <dgm:prSet presAssocID="{F5284DE1-0A0C-41E6-B123-0811055A1877}" presName="nodeText" presStyleLbl="alignAccFollowNode1" presStyleIdx="14" presStyleCnt="18">
        <dgm:presLayoutVars>
          <dgm:bulletEnabled val="1"/>
        </dgm:presLayoutVars>
      </dgm:prSet>
      <dgm:spPr/>
    </dgm:pt>
    <dgm:pt modelId="{E2BDD6C2-6BB0-4845-8770-08A69F7E0BCD}" type="pres">
      <dgm:prSet presAssocID="{FB0E7FE8-B7D0-4DC2-8484-AB7D7AB93426}" presName="sibTransComposite" presStyleCnt="0"/>
      <dgm:spPr/>
    </dgm:pt>
    <dgm:pt modelId="{118EEABB-3B85-4AB0-88F1-AAA232D3DFD2}" type="pres">
      <dgm:prSet presAssocID="{C2A588CE-C077-4734-BA10-88DA6E5327CD}" presName="compositeNode" presStyleCnt="0"/>
      <dgm:spPr/>
    </dgm:pt>
    <dgm:pt modelId="{7FE9DD3C-E91A-4D51-8718-430F88B8AF7E}" type="pres">
      <dgm:prSet presAssocID="{C2A588CE-C077-4734-BA10-88DA6E5327C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F2C79EC-7C23-4DE5-9D2E-582D753C7484}" type="pres">
      <dgm:prSet presAssocID="{C2A588CE-C077-4734-BA10-88DA6E5327CD}" presName="parSh" presStyleCnt="0"/>
      <dgm:spPr/>
    </dgm:pt>
    <dgm:pt modelId="{7EAE7AAD-6CE4-4083-BAC3-A98F098B15B5}" type="pres">
      <dgm:prSet presAssocID="{C2A588CE-C077-4734-BA10-88DA6E5327CD}" presName="lineNode" presStyleLbl="alignAccFollowNode1" presStyleIdx="15" presStyleCnt="18"/>
      <dgm:spPr/>
    </dgm:pt>
    <dgm:pt modelId="{A410F5F6-E19F-4E88-BF8D-8905ED7ABB20}" type="pres">
      <dgm:prSet presAssocID="{C2A588CE-C077-4734-BA10-88DA6E5327CD}" presName="lineArrowNode" presStyleLbl="alignAccFollowNode1" presStyleIdx="16" presStyleCnt="18"/>
      <dgm:spPr/>
    </dgm:pt>
    <dgm:pt modelId="{7A8BF37E-19E1-466B-9C31-572A0F8C2DB6}" type="pres">
      <dgm:prSet presAssocID="{1F9A2DCE-DB03-45BB-9526-FAB147C7F689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7E0778E5-FF62-46ED-A991-40E49F4552F2}" type="pres">
      <dgm:prSet presAssocID="{1F9A2DCE-DB03-45BB-9526-FAB147C7F689}" presName="spacerBetweenCircleAndCallout" presStyleCnt="0">
        <dgm:presLayoutVars/>
      </dgm:prSet>
      <dgm:spPr/>
    </dgm:pt>
    <dgm:pt modelId="{FA58332D-E1DA-4591-B640-27DAE60B0DCA}" type="pres">
      <dgm:prSet presAssocID="{C2A588CE-C077-4734-BA10-88DA6E5327CD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A1AD1E20-6F82-4F2C-97D9-25D89E3B6C53}" type="presOf" srcId="{1BF99C05-FAAC-4A08-AEBD-93BE096E1226}" destId="{954CC0B7-0246-49E1-B73F-ACEABE0375C4}" srcOrd="0" destOrd="0" presId="urn:microsoft.com/office/officeart/2016/7/layout/LinearArrowProcessNumbered"/>
    <dgm:cxn modelId="{1C56722B-D689-4E36-9DDB-63BCA6514678}" srcId="{BC75409F-F19D-4104-A644-E4CC4FE17369}" destId="{F5284DE1-0A0C-41E6-B123-0811055A1877}" srcOrd="4" destOrd="0" parTransId="{393DF4BE-F978-4A71-AC52-0254C1506B6C}" sibTransId="{FB0E7FE8-B7D0-4DC2-8484-AB7D7AB93426}"/>
    <dgm:cxn modelId="{6403B737-6330-49F4-A01F-68F83DFBE3CB}" srcId="{BC75409F-F19D-4104-A644-E4CC4FE17369}" destId="{83A1EE34-B396-4A2E-AFE1-F40664D67549}" srcOrd="2" destOrd="0" parTransId="{22D858B8-D4F9-4B3F-B3A1-0CCD1090398D}" sibTransId="{E6B93FA0-CCF0-4740-9EE4-2502AEC13B70}"/>
    <dgm:cxn modelId="{404FB761-C867-46F8-933E-2A9DE8C91CB9}" type="presOf" srcId="{F5284DE1-0A0C-41E6-B123-0811055A1877}" destId="{1BA4A33F-B2DC-4687-BA3C-34D43DC57E01}" srcOrd="0" destOrd="0" presId="urn:microsoft.com/office/officeart/2016/7/layout/LinearArrowProcessNumbered"/>
    <dgm:cxn modelId="{22F68564-C410-4A32-BCA8-795F31E96996}" srcId="{BC75409F-F19D-4104-A644-E4CC4FE17369}" destId="{1BF99C05-FAAC-4A08-AEBD-93BE096E1226}" srcOrd="3" destOrd="0" parTransId="{62673495-AA99-4FA5-9AD9-B07391257DB0}" sibTransId="{DEA42B68-8F93-4DD2-A3A7-54193F06740B}"/>
    <dgm:cxn modelId="{6C8A0868-5139-42A9-BCAD-8590CB0F2829}" type="presOf" srcId="{1F9A2DCE-DB03-45BB-9526-FAB147C7F689}" destId="{7A8BF37E-19E1-466B-9C31-572A0F8C2DB6}" srcOrd="0" destOrd="0" presId="urn:microsoft.com/office/officeart/2016/7/layout/LinearArrowProcessNumbered"/>
    <dgm:cxn modelId="{B412F76C-BAF7-41BF-9B51-7E7E46FAE625}" type="presOf" srcId="{83A1EE34-B396-4A2E-AFE1-F40664D67549}" destId="{5A1D8B93-173C-40D6-878E-16289507BD97}" srcOrd="0" destOrd="0" presId="urn:microsoft.com/office/officeart/2016/7/layout/LinearArrowProcessNumbered"/>
    <dgm:cxn modelId="{E17EE379-DBBE-44D4-96BF-D1EC875489E4}" type="presOf" srcId="{2D8879A6-1BC3-4EF6-A854-A1130432858B}" destId="{CB208864-7439-4820-B092-229D5E007383}" srcOrd="0" destOrd="0" presId="urn:microsoft.com/office/officeart/2016/7/layout/LinearArrowProcessNumbered"/>
    <dgm:cxn modelId="{5A2DD47B-09FC-4C77-9552-F1B5BA519F71}" srcId="{BC75409F-F19D-4104-A644-E4CC4FE17369}" destId="{496712F0-D109-48B8-BEE9-992F17DA5D3C}" srcOrd="1" destOrd="0" parTransId="{530EFEBF-607B-4E33-913B-7053ED1FF703}" sibTransId="{2D8879A6-1BC3-4EF6-A854-A1130432858B}"/>
    <dgm:cxn modelId="{50FD6F81-4D25-44F9-AE70-C23AD0514A77}" type="presOf" srcId="{E6B93FA0-CCF0-4740-9EE4-2502AEC13B70}" destId="{F9F8232C-5EF7-4485-B4B8-785EB797CFA0}" srcOrd="0" destOrd="0" presId="urn:microsoft.com/office/officeart/2016/7/layout/LinearArrowProcessNumbered"/>
    <dgm:cxn modelId="{EF3E3A8F-FB91-45F6-9AE8-51CFCAD645BF}" type="presOf" srcId="{FB0E7FE8-B7D0-4DC2-8484-AB7D7AB93426}" destId="{43A838CB-486A-4D04-ABBB-69D8EF487CE7}" srcOrd="0" destOrd="0" presId="urn:microsoft.com/office/officeart/2016/7/layout/LinearArrowProcessNumbered"/>
    <dgm:cxn modelId="{7534C891-E5A7-4BE3-A532-0FFEE50F08EA}" type="presOf" srcId="{BC75409F-F19D-4104-A644-E4CC4FE17369}" destId="{B218047A-3647-4584-8782-EA402C15A4BC}" srcOrd="0" destOrd="0" presId="urn:microsoft.com/office/officeart/2016/7/layout/LinearArrowProcessNumbered"/>
    <dgm:cxn modelId="{46DF1F94-8D80-4BA3-A897-936E7FA3F5E1}" type="presOf" srcId="{8B207C57-BF2D-4709-8BD9-C6DC835BADB8}" destId="{99F93141-3688-4B1A-86A1-053553D90161}" srcOrd="0" destOrd="0" presId="urn:microsoft.com/office/officeart/2016/7/layout/LinearArrowProcessNumbered"/>
    <dgm:cxn modelId="{5B88ED9D-2321-4491-BF53-529148D1D9B8}" type="presOf" srcId="{496712F0-D109-48B8-BEE9-992F17DA5D3C}" destId="{78F92448-28AA-4998-AAA8-6D9A05FDA5AA}" srcOrd="0" destOrd="0" presId="urn:microsoft.com/office/officeart/2016/7/layout/LinearArrowProcessNumbered"/>
    <dgm:cxn modelId="{C16E94A4-F492-409C-8F8B-25ACEAD9CE2F}" srcId="{BC75409F-F19D-4104-A644-E4CC4FE17369}" destId="{8B4C9314-8B37-46E0-A2ED-E60A7B661DDB}" srcOrd="0" destOrd="0" parTransId="{09728CC7-2634-4802-9CFA-D9C8824A0B70}" sibTransId="{8B207C57-BF2D-4709-8BD9-C6DC835BADB8}"/>
    <dgm:cxn modelId="{A53486AC-1875-4943-8D75-EC38AC627A56}" type="presOf" srcId="{C2A588CE-C077-4734-BA10-88DA6E5327CD}" destId="{FA58332D-E1DA-4591-B640-27DAE60B0DCA}" srcOrd="0" destOrd="0" presId="urn:microsoft.com/office/officeart/2016/7/layout/LinearArrowProcessNumbered"/>
    <dgm:cxn modelId="{256288BC-A402-43FC-B208-C1CD28706DA3}" srcId="{BC75409F-F19D-4104-A644-E4CC4FE17369}" destId="{C2A588CE-C077-4734-BA10-88DA6E5327CD}" srcOrd="5" destOrd="0" parTransId="{DB68919B-4355-4AEE-B5C8-BBB4D9417894}" sibTransId="{1F9A2DCE-DB03-45BB-9526-FAB147C7F689}"/>
    <dgm:cxn modelId="{F1CD19BE-D24E-438D-8A9B-34E8D65CFCC6}" type="presOf" srcId="{DEA42B68-8F93-4DD2-A3A7-54193F06740B}" destId="{3F966757-CD9C-4C07-B097-ACF900822C7B}" srcOrd="0" destOrd="0" presId="urn:microsoft.com/office/officeart/2016/7/layout/LinearArrowProcessNumbered"/>
    <dgm:cxn modelId="{A97455DE-C86B-48D2-92EB-0C0BE370818F}" type="presOf" srcId="{8B4C9314-8B37-46E0-A2ED-E60A7B661DDB}" destId="{14B3BB33-DB54-40FA-8B40-DA159A689552}" srcOrd="0" destOrd="0" presId="urn:microsoft.com/office/officeart/2016/7/layout/LinearArrowProcessNumbered"/>
    <dgm:cxn modelId="{D85039F1-F9DD-46F9-AF7C-02781D2BAA5E}" type="presParOf" srcId="{B218047A-3647-4584-8782-EA402C15A4BC}" destId="{84E8DAFC-DA94-480D-ADEC-8A09F24B5474}" srcOrd="0" destOrd="0" presId="urn:microsoft.com/office/officeart/2016/7/layout/LinearArrowProcessNumbered"/>
    <dgm:cxn modelId="{93F45AF3-E66D-46B6-BA3C-2B5658C91066}" type="presParOf" srcId="{84E8DAFC-DA94-480D-ADEC-8A09F24B5474}" destId="{4F46D127-7D4E-4BBE-8529-EF65E64D1B64}" srcOrd="0" destOrd="0" presId="urn:microsoft.com/office/officeart/2016/7/layout/LinearArrowProcessNumbered"/>
    <dgm:cxn modelId="{D9363337-E0C9-448D-8DDD-0156A0DE321A}" type="presParOf" srcId="{84E8DAFC-DA94-480D-ADEC-8A09F24B5474}" destId="{C2796C13-5D7F-4324-844A-A0A2636552EE}" srcOrd="1" destOrd="0" presId="urn:microsoft.com/office/officeart/2016/7/layout/LinearArrowProcessNumbered"/>
    <dgm:cxn modelId="{0D7F3E05-8F53-4D2D-9073-C657D2683257}" type="presParOf" srcId="{C2796C13-5D7F-4324-844A-A0A2636552EE}" destId="{6BA0FBF0-BF2A-418F-A2FA-32A9AFB639E0}" srcOrd="0" destOrd="0" presId="urn:microsoft.com/office/officeart/2016/7/layout/LinearArrowProcessNumbered"/>
    <dgm:cxn modelId="{02E13A76-68A5-4AAD-AE78-24B90DF95B69}" type="presParOf" srcId="{C2796C13-5D7F-4324-844A-A0A2636552EE}" destId="{7D73F036-5B5F-49F5-9279-A10E51674DDA}" srcOrd="1" destOrd="0" presId="urn:microsoft.com/office/officeart/2016/7/layout/LinearArrowProcessNumbered"/>
    <dgm:cxn modelId="{48A57929-1DDE-45ED-A075-5A6315A7D971}" type="presParOf" srcId="{C2796C13-5D7F-4324-844A-A0A2636552EE}" destId="{99F93141-3688-4B1A-86A1-053553D90161}" srcOrd="2" destOrd="0" presId="urn:microsoft.com/office/officeart/2016/7/layout/LinearArrowProcessNumbered"/>
    <dgm:cxn modelId="{23875B24-ADFA-472C-93C6-BF2533037E32}" type="presParOf" srcId="{C2796C13-5D7F-4324-844A-A0A2636552EE}" destId="{A8691CB0-2C0E-4532-8731-E0911B978608}" srcOrd="3" destOrd="0" presId="urn:microsoft.com/office/officeart/2016/7/layout/LinearArrowProcessNumbered"/>
    <dgm:cxn modelId="{8FFCAD88-9FE5-47AD-A1C8-A80BAA017432}" type="presParOf" srcId="{84E8DAFC-DA94-480D-ADEC-8A09F24B5474}" destId="{14B3BB33-DB54-40FA-8B40-DA159A689552}" srcOrd="2" destOrd="0" presId="urn:microsoft.com/office/officeart/2016/7/layout/LinearArrowProcessNumbered"/>
    <dgm:cxn modelId="{0E9382B5-28F4-4A22-BAA4-D0881E9E3DF8}" type="presParOf" srcId="{B218047A-3647-4584-8782-EA402C15A4BC}" destId="{241C9D90-E0D0-4218-A5A2-37C9B422D782}" srcOrd="1" destOrd="0" presId="urn:microsoft.com/office/officeart/2016/7/layout/LinearArrowProcessNumbered"/>
    <dgm:cxn modelId="{6552E42F-02A8-4618-B185-7D3F2E8CA237}" type="presParOf" srcId="{B218047A-3647-4584-8782-EA402C15A4BC}" destId="{37AF3D8E-9FF1-4769-B149-3E0492440196}" srcOrd="2" destOrd="0" presId="urn:microsoft.com/office/officeart/2016/7/layout/LinearArrowProcessNumbered"/>
    <dgm:cxn modelId="{344AF3E0-0A31-4A86-BB64-1B1E893346E0}" type="presParOf" srcId="{37AF3D8E-9FF1-4769-B149-3E0492440196}" destId="{87BA946B-40F3-402A-B1B4-D72F86A8A729}" srcOrd="0" destOrd="0" presId="urn:microsoft.com/office/officeart/2016/7/layout/LinearArrowProcessNumbered"/>
    <dgm:cxn modelId="{F8416467-8C1D-4B3A-B3CD-A6A07CC077AB}" type="presParOf" srcId="{37AF3D8E-9FF1-4769-B149-3E0492440196}" destId="{48FB41CE-C8FB-4E69-9947-0D14F29C896B}" srcOrd="1" destOrd="0" presId="urn:microsoft.com/office/officeart/2016/7/layout/LinearArrowProcessNumbered"/>
    <dgm:cxn modelId="{8372D63B-93EA-4EA2-9048-8606098119D0}" type="presParOf" srcId="{48FB41CE-C8FB-4E69-9947-0D14F29C896B}" destId="{19710666-C773-484A-B0F0-D7CCC596DFA4}" srcOrd="0" destOrd="0" presId="urn:microsoft.com/office/officeart/2016/7/layout/LinearArrowProcessNumbered"/>
    <dgm:cxn modelId="{8AF9ADB4-E876-45A6-AB7C-0259B2436513}" type="presParOf" srcId="{48FB41CE-C8FB-4E69-9947-0D14F29C896B}" destId="{2D4A5E9A-FB44-44EF-8EFD-B41E43092763}" srcOrd="1" destOrd="0" presId="urn:microsoft.com/office/officeart/2016/7/layout/LinearArrowProcessNumbered"/>
    <dgm:cxn modelId="{946755A4-35FC-450E-AFA0-F398ADE02D67}" type="presParOf" srcId="{48FB41CE-C8FB-4E69-9947-0D14F29C896B}" destId="{CB208864-7439-4820-B092-229D5E007383}" srcOrd="2" destOrd="0" presId="urn:microsoft.com/office/officeart/2016/7/layout/LinearArrowProcessNumbered"/>
    <dgm:cxn modelId="{0514801D-5D48-483A-899C-79B1F5DF7647}" type="presParOf" srcId="{48FB41CE-C8FB-4E69-9947-0D14F29C896B}" destId="{271DBD83-ADC1-4C03-AE15-32D0E8E7F105}" srcOrd="3" destOrd="0" presId="urn:microsoft.com/office/officeart/2016/7/layout/LinearArrowProcessNumbered"/>
    <dgm:cxn modelId="{777BCE65-9A0E-4295-AF0E-053812682028}" type="presParOf" srcId="{37AF3D8E-9FF1-4769-B149-3E0492440196}" destId="{78F92448-28AA-4998-AAA8-6D9A05FDA5AA}" srcOrd="2" destOrd="0" presId="urn:microsoft.com/office/officeart/2016/7/layout/LinearArrowProcessNumbered"/>
    <dgm:cxn modelId="{77394875-AC72-430E-A397-0E7CED5B415C}" type="presParOf" srcId="{B218047A-3647-4584-8782-EA402C15A4BC}" destId="{C63C9448-4920-4CCA-BF61-FE8CF2F94F4B}" srcOrd="3" destOrd="0" presId="urn:microsoft.com/office/officeart/2016/7/layout/LinearArrowProcessNumbered"/>
    <dgm:cxn modelId="{B6FAB6C8-0160-4A5B-84D5-D15B14D60B0E}" type="presParOf" srcId="{B218047A-3647-4584-8782-EA402C15A4BC}" destId="{87F694FD-3518-49E9-B144-3ADBF1BC08D9}" srcOrd="4" destOrd="0" presId="urn:microsoft.com/office/officeart/2016/7/layout/LinearArrowProcessNumbered"/>
    <dgm:cxn modelId="{16E26994-2F7E-4216-A0A7-A00E538BBF3C}" type="presParOf" srcId="{87F694FD-3518-49E9-B144-3ADBF1BC08D9}" destId="{08864034-8450-41BB-8334-E19464C584E3}" srcOrd="0" destOrd="0" presId="urn:microsoft.com/office/officeart/2016/7/layout/LinearArrowProcessNumbered"/>
    <dgm:cxn modelId="{62FCEE7A-68A1-4A45-B6EC-52A9EC4B8C9F}" type="presParOf" srcId="{87F694FD-3518-49E9-B144-3ADBF1BC08D9}" destId="{FC3CBF4C-E546-474E-9DF5-4E6E9C23EF33}" srcOrd="1" destOrd="0" presId="urn:microsoft.com/office/officeart/2016/7/layout/LinearArrowProcessNumbered"/>
    <dgm:cxn modelId="{C0C759B8-DA8E-4616-AC14-3780904679AF}" type="presParOf" srcId="{FC3CBF4C-E546-474E-9DF5-4E6E9C23EF33}" destId="{06CC2A8B-45AF-4644-98C0-F0BC50717942}" srcOrd="0" destOrd="0" presId="urn:microsoft.com/office/officeart/2016/7/layout/LinearArrowProcessNumbered"/>
    <dgm:cxn modelId="{E63EFFD5-BE3E-498A-96E6-7E6634CC311C}" type="presParOf" srcId="{FC3CBF4C-E546-474E-9DF5-4E6E9C23EF33}" destId="{413A8621-B48F-4548-99B3-886DF0ABA39E}" srcOrd="1" destOrd="0" presId="urn:microsoft.com/office/officeart/2016/7/layout/LinearArrowProcessNumbered"/>
    <dgm:cxn modelId="{5C20BE16-0D3B-425D-BDF2-21EB38940169}" type="presParOf" srcId="{FC3CBF4C-E546-474E-9DF5-4E6E9C23EF33}" destId="{F9F8232C-5EF7-4485-B4B8-785EB797CFA0}" srcOrd="2" destOrd="0" presId="urn:microsoft.com/office/officeart/2016/7/layout/LinearArrowProcessNumbered"/>
    <dgm:cxn modelId="{67CDB3E5-8C3D-4AA6-851A-AAADA4B08CD4}" type="presParOf" srcId="{FC3CBF4C-E546-474E-9DF5-4E6E9C23EF33}" destId="{1E255D20-5D3D-4DB4-BC1E-87A906E8B707}" srcOrd="3" destOrd="0" presId="urn:microsoft.com/office/officeart/2016/7/layout/LinearArrowProcessNumbered"/>
    <dgm:cxn modelId="{FE2A00D5-6F07-4792-B95F-821334027A63}" type="presParOf" srcId="{87F694FD-3518-49E9-B144-3ADBF1BC08D9}" destId="{5A1D8B93-173C-40D6-878E-16289507BD97}" srcOrd="2" destOrd="0" presId="urn:microsoft.com/office/officeart/2016/7/layout/LinearArrowProcessNumbered"/>
    <dgm:cxn modelId="{A707E0DE-6975-4AA9-ABD5-19C7A9549C40}" type="presParOf" srcId="{B218047A-3647-4584-8782-EA402C15A4BC}" destId="{20E4344F-F190-4301-A26D-FA498137586E}" srcOrd="5" destOrd="0" presId="urn:microsoft.com/office/officeart/2016/7/layout/LinearArrowProcessNumbered"/>
    <dgm:cxn modelId="{04597BE6-4D59-43A7-A339-D381B17E614E}" type="presParOf" srcId="{B218047A-3647-4584-8782-EA402C15A4BC}" destId="{AA255709-EF8D-450B-A1F5-EF00D72C487E}" srcOrd="6" destOrd="0" presId="urn:microsoft.com/office/officeart/2016/7/layout/LinearArrowProcessNumbered"/>
    <dgm:cxn modelId="{8E9E7724-5A75-49BE-BAE2-72D9EBC09CEE}" type="presParOf" srcId="{AA255709-EF8D-450B-A1F5-EF00D72C487E}" destId="{3B225244-F059-401D-8E04-F3A702DAE812}" srcOrd="0" destOrd="0" presId="urn:microsoft.com/office/officeart/2016/7/layout/LinearArrowProcessNumbered"/>
    <dgm:cxn modelId="{500E4A4B-9A81-47BD-8A7D-42E657001387}" type="presParOf" srcId="{AA255709-EF8D-450B-A1F5-EF00D72C487E}" destId="{CE41D7C9-A194-461A-90BF-1F6FD89BBF8D}" srcOrd="1" destOrd="0" presId="urn:microsoft.com/office/officeart/2016/7/layout/LinearArrowProcessNumbered"/>
    <dgm:cxn modelId="{FDACCA77-FFD1-4056-B90B-5FEC9E6B3331}" type="presParOf" srcId="{CE41D7C9-A194-461A-90BF-1F6FD89BBF8D}" destId="{A234EBCF-14C1-403F-ADB5-FC24A9DB6C51}" srcOrd="0" destOrd="0" presId="urn:microsoft.com/office/officeart/2016/7/layout/LinearArrowProcessNumbered"/>
    <dgm:cxn modelId="{F6CC57DA-ACC8-4BF9-884C-9803DE862430}" type="presParOf" srcId="{CE41D7C9-A194-461A-90BF-1F6FD89BBF8D}" destId="{4FDCE09B-1594-4EBF-A5A0-A956DE968F4B}" srcOrd="1" destOrd="0" presId="urn:microsoft.com/office/officeart/2016/7/layout/LinearArrowProcessNumbered"/>
    <dgm:cxn modelId="{FCC73677-A9ED-4B05-8F16-82AEFFC16241}" type="presParOf" srcId="{CE41D7C9-A194-461A-90BF-1F6FD89BBF8D}" destId="{3F966757-CD9C-4C07-B097-ACF900822C7B}" srcOrd="2" destOrd="0" presId="urn:microsoft.com/office/officeart/2016/7/layout/LinearArrowProcessNumbered"/>
    <dgm:cxn modelId="{4B93553A-A758-420A-9382-DC46EA8460D1}" type="presParOf" srcId="{CE41D7C9-A194-461A-90BF-1F6FD89BBF8D}" destId="{2E0DDF99-DC45-4419-A14B-70D3C79DC7CC}" srcOrd="3" destOrd="0" presId="urn:microsoft.com/office/officeart/2016/7/layout/LinearArrowProcessNumbered"/>
    <dgm:cxn modelId="{24206A14-102C-473A-BD92-17B4CF05075F}" type="presParOf" srcId="{AA255709-EF8D-450B-A1F5-EF00D72C487E}" destId="{954CC0B7-0246-49E1-B73F-ACEABE0375C4}" srcOrd="2" destOrd="0" presId="urn:microsoft.com/office/officeart/2016/7/layout/LinearArrowProcessNumbered"/>
    <dgm:cxn modelId="{F18FEB2E-D86C-4D1D-885E-75CB4986C1B0}" type="presParOf" srcId="{B218047A-3647-4584-8782-EA402C15A4BC}" destId="{1A7D0CEF-AD05-4683-B8F7-FF6060D13C86}" srcOrd="7" destOrd="0" presId="urn:microsoft.com/office/officeart/2016/7/layout/LinearArrowProcessNumbered"/>
    <dgm:cxn modelId="{76B81AA4-FDB4-486C-A412-5FF02DB3F873}" type="presParOf" srcId="{B218047A-3647-4584-8782-EA402C15A4BC}" destId="{0754CBF1-AFA2-4488-ABBC-B3318C8A7EC9}" srcOrd="8" destOrd="0" presId="urn:microsoft.com/office/officeart/2016/7/layout/LinearArrowProcessNumbered"/>
    <dgm:cxn modelId="{AB1F84FF-0C75-413E-A600-205B8764861C}" type="presParOf" srcId="{0754CBF1-AFA2-4488-ABBC-B3318C8A7EC9}" destId="{86AB2210-82C6-48A5-B595-BB2AEEF97F97}" srcOrd="0" destOrd="0" presId="urn:microsoft.com/office/officeart/2016/7/layout/LinearArrowProcessNumbered"/>
    <dgm:cxn modelId="{E493366C-D518-4E6F-A9FA-1F37E668EA46}" type="presParOf" srcId="{0754CBF1-AFA2-4488-ABBC-B3318C8A7EC9}" destId="{7FB86946-05E1-405D-BD40-63B42A3A5CFB}" srcOrd="1" destOrd="0" presId="urn:microsoft.com/office/officeart/2016/7/layout/LinearArrowProcessNumbered"/>
    <dgm:cxn modelId="{5E915117-D129-4DB8-9E28-6858AEC386D1}" type="presParOf" srcId="{7FB86946-05E1-405D-BD40-63B42A3A5CFB}" destId="{24A6B9A4-01FF-46A1-90FF-4F563881B154}" srcOrd="0" destOrd="0" presId="urn:microsoft.com/office/officeart/2016/7/layout/LinearArrowProcessNumbered"/>
    <dgm:cxn modelId="{F89C2314-5F3D-498B-B055-136A5EAAB2DD}" type="presParOf" srcId="{7FB86946-05E1-405D-BD40-63B42A3A5CFB}" destId="{56C72B21-B74E-46D8-B138-B6B1ADB085C9}" srcOrd="1" destOrd="0" presId="urn:microsoft.com/office/officeart/2016/7/layout/LinearArrowProcessNumbered"/>
    <dgm:cxn modelId="{0A6009EF-CB1B-4144-83ED-AF62E1EA10B2}" type="presParOf" srcId="{7FB86946-05E1-405D-BD40-63B42A3A5CFB}" destId="{43A838CB-486A-4D04-ABBB-69D8EF487CE7}" srcOrd="2" destOrd="0" presId="urn:microsoft.com/office/officeart/2016/7/layout/LinearArrowProcessNumbered"/>
    <dgm:cxn modelId="{A24B3697-CB48-471F-B8AA-2BD69EA885B7}" type="presParOf" srcId="{7FB86946-05E1-405D-BD40-63B42A3A5CFB}" destId="{07212F42-7D28-422D-AA58-63E06868FBA9}" srcOrd="3" destOrd="0" presId="urn:microsoft.com/office/officeart/2016/7/layout/LinearArrowProcessNumbered"/>
    <dgm:cxn modelId="{ED17BB9B-070E-41D5-8ADA-51C590D1F9E6}" type="presParOf" srcId="{0754CBF1-AFA2-4488-ABBC-B3318C8A7EC9}" destId="{1BA4A33F-B2DC-4687-BA3C-34D43DC57E01}" srcOrd="2" destOrd="0" presId="urn:microsoft.com/office/officeart/2016/7/layout/LinearArrowProcessNumbered"/>
    <dgm:cxn modelId="{45A4D163-C58E-4446-9ECC-A023823CD47D}" type="presParOf" srcId="{B218047A-3647-4584-8782-EA402C15A4BC}" destId="{E2BDD6C2-6BB0-4845-8770-08A69F7E0BCD}" srcOrd="9" destOrd="0" presId="urn:microsoft.com/office/officeart/2016/7/layout/LinearArrowProcessNumbered"/>
    <dgm:cxn modelId="{09C2FE0D-4383-4E1D-959D-69F41C6E8F06}" type="presParOf" srcId="{B218047A-3647-4584-8782-EA402C15A4BC}" destId="{118EEABB-3B85-4AB0-88F1-AAA232D3DFD2}" srcOrd="10" destOrd="0" presId="urn:microsoft.com/office/officeart/2016/7/layout/LinearArrowProcessNumbered"/>
    <dgm:cxn modelId="{75A51057-2423-4533-B2B8-154404916C14}" type="presParOf" srcId="{118EEABB-3B85-4AB0-88F1-AAA232D3DFD2}" destId="{7FE9DD3C-E91A-4D51-8718-430F88B8AF7E}" srcOrd="0" destOrd="0" presId="urn:microsoft.com/office/officeart/2016/7/layout/LinearArrowProcessNumbered"/>
    <dgm:cxn modelId="{77028DC6-28F5-4758-A151-F9BA92642C6A}" type="presParOf" srcId="{118EEABB-3B85-4AB0-88F1-AAA232D3DFD2}" destId="{4F2C79EC-7C23-4DE5-9D2E-582D753C7484}" srcOrd="1" destOrd="0" presId="urn:microsoft.com/office/officeart/2016/7/layout/LinearArrowProcessNumbered"/>
    <dgm:cxn modelId="{3C7718EC-23C3-47FA-A6B1-BFA4B131F262}" type="presParOf" srcId="{4F2C79EC-7C23-4DE5-9D2E-582D753C7484}" destId="{7EAE7AAD-6CE4-4083-BAC3-A98F098B15B5}" srcOrd="0" destOrd="0" presId="urn:microsoft.com/office/officeart/2016/7/layout/LinearArrowProcessNumbered"/>
    <dgm:cxn modelId="{1FB41518-9BF5-49D1-9225-7E4D2D9C6B63}" type="presParOf" srcId="{4F2C79EC-7C23-4DE5-9D2E-582D753C7484}" destId="{A410F5F6-E19F-4E88-BF8D-8905ED7ABB20}" srcOrd="1" destOrd="0" presId="urn:microsoft.com/office/officeart/2016/7/layout/LinearArrowProcessNumbered"/>
    <dgm:cxn modelId="{66B55620-4D42-482A-B57C-75A60C5D9E4E}" type="presParOf" srcId="{4F2C79EC-7C23-4DE5-9D2E-582D753C7484}" destId="{7A8BF37E-19E1-466B-9C31-572A0F8C2DB6}" srcOrd="2" destOrd="0" presId="urn:microsoft.com/office/officeart/2016/7/layout/LinearArrowProcessNumbered"/>
    <dgm:cxn modelId="{3D480B77-3E2C-4D39-8A5B-7B11AFEF1724}" type="presParOf" srcId="{4F2C79EC-7C23-4DE5-9D2E-582D753C7484}" destId="{7E0778E5-FF62-46ED-A991-40E49F4552F2}" srcOrd="3" destOrd="0" presId="urn:microsoft.com/office/officeart/2016/7/layout/LinearArrowProcessNumbered"/>
    <dgm:cxn modelId="{97E9C28E-2D20-4AB7-BF40-3E46C1B728D9}" type="presParOf" srcId="{118EEABB-3B85-4AB0-88F1-AAA232D3DFD2}" destId="{FA58332D-E1DA-4591-B640-27DAE60B0DCA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E683-7808-4FD6-A90B-D9AF6CBC0379}">
      <dsp:nvSpPr>
        <dsp:cNvPr id="0" name=""/>
        <dsp:cNvSpPr/>
      </dsp:nvSpPr>
      <dsp:spPr>
        <a:xfrm>
          <a:off x="0" y="241750"/>
          <a:ext cx="9725025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700" b="1" kern="1200" dirty="0"/>
            <a:t>Region wide</a:t>
          </a:r>
          <a:endParaRPr lang="en-US" sz="2700" kern="1200" dirty="0"/>
        </a:p>
      </dsp:txBody>
      <dsp:txXfrm>
        <a:off x="31613" y="273363"/>
        <a:ext cx="9661799" cy="584369"/>
      </dsp:txXfrm>
    </dsp:sp>
    <dsp:sp modelId="{CA26BD25-1002-4849-8B01-2D3EC450A35F}">
      <dsp:nvSpPr>
        <dsp:cNvPr id="0" name=""/>
        <dsp:cNvSpPr/>
      </dsp:nvSpPr>
      <dsp:spPr>
        <a:xfrm>
          <a:off x="0" y="967105"/>
          <a:ext cx="9725025" cy="647595"/>
        </a:xfrm>
        <a:prstGeom prst="round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700" b="1" kern="1200" dirty="0"/>
            <a:t>Undertaken in conjunction with TLA</a:t>
          </a:r>
          <a:endParaRPr lang="en-US" sz="2700" kern="1200" dirty="0"/>
        </a:p>
      </dsp:txBody>
      <dsp:txXfrm>
        <a:off x="31613" y="998718"/>
        <a:ext cx="9661799" cy="584369"/>
      </dsp:txXfrm>
    </dsp:sp>
    <dsp:sp modelId="{EDB6CF41-9AB3-4826-85C5-967CC09273BA}">
      <dsp:nvSpPr>
        <dsp:cNvPr id="0" name=""/>
        <dsp:cNvSpPr/>
      </dsp:nvSpPr>
      <dsp:spPr>
        <a:xfrm>
          <a:off x="0" y="1692460"/>
          <a:ext cx="9725025" cy="647595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700" b="1" kern="1200" dirty="0"/>
            <a:t>600+ businesses in Mount Industrial Area</a:t>
          </a:r>
          <a:endParaRPr lang="en-US" sz="2700" kern="1200" dirty="0"/>
        </a:p>
      </dsp:txBody>
      <dsp:txXfrm>
        <a:off x="31613" y="1724073"/>
        <a:ext cx="9661799" cy="584369"/>
      </dsp:txXfrm>
    </dsp:sp>
    <dsp:sp modelId="{112F0A33-07C4-481C-A455-B905D1EEB6BD}">
      <dsp:nvSpPr>
        <dsp:cNvPr id="0" name=""/>
        <dsp:cNvSpPr/>
      </dsp:nvSpPr>
      <dsp:spPr>
        <a:xfrm>
          <a:off x="0" y="2417815"/>
          <a:ext cx="9725025" cy="647595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700" b="1" kern="1200" dirty="0"/>
            <a:t>Every business visited every two to three years</a:t>
          </a:r>
          <a:endParaRPr lang="en-US" sz="2700" kern="1200" dirty="0"/>
        </a:p>
      </dsp:txBody>
      <dsp:txXfrm>
        <a:off x="31613" y="2449428"/>
        <a:ext cx="9661799" cy="584369"/>
      </dsp:txXfrm>
    </dsp:sp>
    <dsp:sp modelId="{B3F6DF22-9958-4D45-B283-B1D31D33EAA5}">
      <dsp:nvSpPr>
        <dsp:cNvPr id="0" name=""/>
        <dsp:cNvSpPr/>
      </dsp:nvSpPr>
      <dsp:spPr>
        <a:xfrm>
          <a:off x="0" y="3143170"/>
          <a:ext cx="9725025" cy="647595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700" b="1" kern="1200" dirty="0"/>
            <a:t>Full audit undertaken on 250 Mount premises in past 12 months</a:t>
          </a:r>
          <a:endParaRPr lang="en-US" sz="2700" kern="1200" dirty="0"/>
        </a:p>
      </dsp:txBody>
      <dsp:txXfrm>
        <a:off x="31613" y="3174783"/>
        <a:ext cx="9661799" cy="584369"/>
      </dsp:txXfrm>
    </dsp:sp>
    <dsp:sp modelId="{B4FF485A-5F51-46D3-8717-E2D16F499EB4}">
      <dsp:nvSpPr>
        <dsp:cNvPr id="0" name=""/>
        <dsp:cNvSpPr/>
      </dsp:nvSpPr>
      <dsp:spPr>
        <a:xfrm>
          <a:off x="0" y="3868525"/>
          <a:ext cx="9725025" cy="647595"/>
        </a:xfrm>
        <a:prstGeom prst="round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700" b="1" kern="1200" dirty="0"/>
            <a:t>Focus on all discharges – air, land and water</a:t>
          </a:r>
          <a:endParaRPr lang="en-US" sz="2700" kern="1200" dirty="0"/>
        </a:p>
      </dsp:txBody>
      <dsp:txXfrm>
        <a:off x="31613" y="3900138"/>
        <a:ext cx="9661799" cy="584369"/>
      </dsp:txXfrm>
    </dsp:sp>
    <dsp:sp modelId="{F0D70001-2FB0-44D0-A82C-5C444418606F}">
      <dsp:nvSpPr>
        <dsp:cNvPr id="0" name=""/>
        <dsp:cNvSpPr/>
      </dsp:nvSpPr>
      <dsp:spPr>
        <a:xfrm>
          <a:off x="0" y="4593880"/>
          <a:ext cx="9725025" cy="64759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700" b="1" kern="1200" dirty="0"/>
            <a:t>Set time-frames to address issues before enforcement considered</a:t>
          </a:r>
          <a:endParaRPr lang="en-US" sz="2700" kern="1200" dirty="0"/>
        </a:p>
      </dsp:txBody>
      <dsp:txXfrm>
        <a:off x="31613" y="4625493"/>
        <a:ext cx="9661799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0FBF0-BF2A-418F-A2FA-32A9AFB639E0}">
      <dsp:nvSpPr>
        <dsp:cNvPr id="0" name=""/>
        <dsp:cNvSpPr/>
      </dsp:nvSpPr>
      <dsp:spPr>
        <a:xfrm>
          <a:off x="857268" y="698001"/>
          <a:ext cx="684365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3F036-5B5F-49F5-9279-A10E51674DDA}">
      <dsp:nvSpPr>
        <dsp:cNvPr id="0" name=""/>
        <dsp:cNvSpPr/>
      </dsp:nvSpPr>
      <dsp:spPr>
        <a:xfrm>
          <a:off x="1582695" y="640551"/>
          <a:ext cx="78701" cy="14782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34809"/>
            <a:satOff val="-754"/>
            <a:lumOff val="-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34809"/>
              <a:satOff val="-754"/>
              <a:lumOff val="-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93141-3688-4B1A-86A1-053553D90161}">
      <dsp:nvSpPr>
        <dsp:cNvPr id="0" name=""/>
        <dsp:cNvSpPr/>
      </dsp:nvSpPr>
      <dsp:spPr>
        <a:xfrm>
          <a:off x="443903" y="370218"/>
          <a:ext cx="655638" cy="6556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2" tIns="25442" rIns="25442" bIns="2544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</a:t>
          </a:r>
          <a:endParaRPr lang="en-US" sz="2900" kern="1200" dirty="0"/>
        </a:p>
      </dsp:txBody>
      <dsp:txXfrm>
        <a:off x="539919" y="466234"/>
        <a:ext cx="463606" cy="463606"/>
      </dsp:txXfrm>
    </dsp:sp>
    <dsp:sp modelId="{14B3BB33-DB54-40FA-8B40-DA159A689552}">
      <dsp:nvSpPr>
        <dsp:cNvPr id="0" name=""/>
        <dsp:cNvSpPr/>
      </dsp:nvSpPr>
      <dsp:spPr>
        <a:xfrm>
          <a:off x="1811" y="1191456"/>
          <a:ext cx="1575665" cy="37469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869618"/>
            <a:satOff val="-1508"/>
            <a:lumOff val="-1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69618"/>
              <a:satOff val="-1508"/>
              <a:lumOff val="-1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0" tIns="165100" rIns="124290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Continue to work with business, community, iwi/hapū, residents. New residential monitoring  being installed</a:t>
          </a:r>
          <a:endParaRPr lang="en-US" sz="2000" kern="1200" dirty="0"/>
        </a:p>
      </dsp:txBody>
      <dsp:txXfrm>
        <a:off x="1811" y="1506589"/>
        <a:ext cx="1575665" cy="3431792"/>
      </dsp:txXfrm>
    </dsp:sp>
    <dsp:sp modelId="{19710666-C773-484A-B0F0-D7CCC596DFA4}">
      <dsp:nvSpPr>
        <dsp:cNvPr id="0" name=""/>
        <dsp:cNvSpPr/>
      </dsp:nvSpPr>
      <dsp:spPr>
        <a:xfrm>
          <a:off x="1752551" y="698001"/>
          <a:ext cx="1533806" cy="72"/>
        </a:xfrm>
        <a:prstGeom prst="rect">
          <a:avLst/>
        </a:prstGeom>
        <a:solidFill>
          <a:schemeClr val="accent5">
            <a:tint val="40000"/>
            <a:alpha val="90000"/>
            <a:hueOff val="-1304427"/>
            <a:satOff val="-2262"/>
            <a:lumOff val="-22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04427"/>
              <a:satOff val="-2262"/>
              <a:lumOff val="-2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A5E9A-FB44-44EF-8EFD-B41E43092763}">
      <dsp:nvSpPr>
        <dsp:cNvPr id="0" name=""/>
        <dsp:cNvSpPr/>
      </dsp:nvSpPr>
      <dsp:spPr>
        <a:xfrm>
          <a:off x="3327259" y="640550"/>
          <a:ext cx="78394" cy="14782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739236"/>
            <a:satOff val="-3016"/>
            <a:lumOff val="-30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739236"/>
              <a:satOff val="-3016"/>
              <a:lumOff val="-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08864-7439-4820-B092-229D5E007383}">
      <dsp:nvSpPr>
        <dsp:cNvPr id="0" name=""/>
        <dsp:cNvSpPr/>
      </dsp:nvSpPr>
      <dsp:spPr>
        <a:xfrm>
          <a:off x="2191635" y="370218"/>
          <a:ext cx="655638" cy="655638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2" tIns="25442" rIns="25442" bIns="2544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</a:t>
          </a:r>
          <a:endParaRPr lang="en-US" sz="2900" kern="1200" dirty="0"/>
        </a:p>
      </dsp:txBody>
      <dsp:txXfrm>
        <a:off x="2287651" y="466234"/>
        <a:ext cx="463606" cy="463606"/>
      </dsp:txXfrm>
    </dsp:sp>
    <dsp:sp modelId="{78F92448-28AA-4998-AAA8-6D9A05FDA5AA}">
      <dsp:nvSpPr>
        <dsp:cNvPr id="0" name=""/>
        <dsp:cNvSpPr/>
      </dsp:nvSpPr>
      <dsp:spPr>
        <a:xfrm>
          <a:off x="1752551" y="1191456"/>
          <a:ext cx="1533806" cy="37469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2174046"/>
            <a:satOff val="-3769"/>
            <a:lumOff val="-37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174046"/>
              <a:satOff val="-3769"/>
              <a:lumOff val="-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88" tIns="165100" rIns="120988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Continue industrial audit programme to ensure each business is visited every 2-3 years</a:t>
          </a:r>
          <a:endParaRPr lang="en-US" sz="2000" kern="1200" dirty="0"/>
        </a:p>
      </dsp:txBody>
      <dsp:txXfrm>
        <a:off x="1752551" y="1498217"/>
        <a:ext cx="1533806" cy="3440164"/>
      </dsp:txXfrm>
    </dsp:sp>
    <dsp:sp modelId="{06CC2A8B-45AF-4644-98C0-F0BC50717942}">
      <dsp:nvSpPr>
        <dsp:cNvPr id="0" name=""/>
        <dsp:cNvSpPr/>
      </dsp:nvSpPr>
      <dsp:spPr>
        <a:xfrm>
          <a:off x="3456781" y="698001"/>
          <a:ext cx="1533806" cy="72"/>
        </a:xfrm>
        <a:prstGeom prst="rect">
          <a:avLst/>
        </a:prstGeom>
        <a:solidFill>
          <a:schemeClr val="accent5">
            <a:tint val="40000"/>
            <a:alpha val="90000"/>
            <a:hueOff val="-2608855"/>
            <a:satOff val="-4523"/>
            <a:lumOff val="-4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08855"/>
              <a:satOff val="-4523"/>
              <a:lumOff val="-4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A8621-B48F-4548-99B3-886DF0ABA39E}">
      <dsp:nvSpPr>
        <dsp:cNvPr id="0" name=""/>
        <dsp:cNvSpPr/>
      </dsp:nvSpPr>
      <dsp:spPr>
        <a:xfrm>
          <a:off x="5031489" y="640550"/>
          <a:ext cx="78394" cy="14782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3043664"/>
            <a:satOff val="-5277"/>
            <a:lumOff val="-5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043664"/>
              <a:satOff val="-5277"/>
              <a:lumOff val="-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8232C-5EF7-4485-B4B8-785EB797CFA0}">
      <dsp:nvSpPr>
        <dsp:cNvPr id="0" name=""/>
        <dsp:cNvSpPr/>
      </dsp:nvSpPr>
      <dsp:spPr>
        <a:xfrm>
          <a:off x="3895865" y="370218"/>
          <a:ext cx="655638" cy="655638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2" tIns="25442" rIns="25442" bIns="2544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3</a:t>
          </a:r>
          <a:endParaRPr lang="en-US" sz="2900" kern="1200" dirty="0"/>
        </a:p>
      </dsp:txBody>
      <dsp:txXfrm>
        <a:off x="3991881" y="466234"/>
        <a:ext cx="463606" cy="463606"/>
      </dsp:txXfrm>
    </dsp:sp>
    <dsp:sp modelId="{5A1D8B93-173C-40D6-878E-16289507BD97}">
      <dsp:nvSpPr>
        <dsp:cNvPr id="0" name=""/>
        <dsp:cNvSpPr/>
      </dsp:nvSpPr>
      <dsp:spPr>
        <a:xfrm>
          <a:off x="3456781" y="1191456"/>
          <a:ext cx="1533806" cy="37469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3478473"/>
            <a:satOff val="-6031"/>
            <a:lumOff val="-60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478473"/>
              <a:satOff val="-6031"/>
              <a:lumOff val="-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88" tIns="165100" rIns="120988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Undertake dust and odour survey – planned over the next few months with resource allocated</a:t>
          </a:r>
          <a:endParaRPr lang="en-US" sz="2000" kern="1200" dirty="0"/>
        </a:p>
      </dsp:txBody>
      <dsp:txXfrm>
        <a:off x="3456781" y="1498217"/>
        <a:ext cx="1533806" cy="3440164"/>
      </dsp:txXfrm>
    </dsp:sp>
    <dsp:sp modelId="{A234EBCF-14C1-403F-ADB5-FC24A9DB6C51}">
      <dsp:nvSpPr>
        <dsp:cNvPr id="0" name=""/>
        <dsp:cNvSpPr/>
      </dsp:nvSpPr>
      <dsp:spPr>
        <a:xfrm>
          <a:off x="5161010" y="698001"/>
          <a:ext cx="1533806" cy="72"/>
        </a:xfrm>
        <a:prstGeom prst="rect">
          <a:avLst/>
        </a:prstGeom>
        <a:solidFill>
          <a:schemeClr val="accent5">
            <a:tint val="40000"/>
            <a:alpha val="90000"/>
            <a:hueOff val="-3913282"/>
            <a:satOff val="-6785"/>
            <a:lumOff val="-68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913282"/>
              <a:satOff val="-6785"/>
              <a:lumOff val="-6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CE09B-1594-4EBF-A5A0-A956DE968F4B}">
      <dsp:nvSpPr>
        <dsp:cNvPr id="0" name=""/>
        <dsp:cNvSpPr/>
      </dsp:nvSpPr>
      <dsp:spPr>
        <a:xfrm>
          <a:off x="6735718" y="640550"/>
          <a:ext cx="78394" cy="14782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348091"/>
            <a:satOff val="-7539"/>
            <a:lumOff val="-7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348091"/>
              <a:satOff val="-7539"/>
              <a:lumOff val="-7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66757-CD9C-4C07-B097-ACF900822C7B}">
      <dsp:nvSpPr>
        <dsp:cNvPr id="0" name=""/>
        <dsp:cNvSpPr/>
      </dsp:nvSpPr>
      <dsp:spPr>
        <a:xfrm>
          <a:off x="5600094" y="370218"/>
          <a:ext cx="655638" cy="655638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2" tIns="25442" rIns="25442" bIns="2544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4</a:t>
          </a:r>
          <a:endParaRPr lang="en-US" sz="2900" kern="1200" dirty="0"/>
        </a:p>
      </dsp:txBody>
      <dsp:txXfrm>
        <a:off x="5696110" y="466234"/>
        <a:ext cx="463606" cy="463606"/>
      </dsp:txXfrm>
    </dsp:sp>
    <dsp:sp modelId="{954CC0B7-0246-49E1-B73F-ACEABE0375C4}">
      <dsp:nvSpPr>
        <dsp:cNvPr id="0" name=""/>
        <dsp:cNvSpPr/>
      </dsp:nvSpPr>
      <dsp:spPr>
        <a:xfrm>
          <a:off x="5161010" y="1191456"/>
          <a:ext cx="1533806" cy="37469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4782900"/>
            <a:satOff val="-8293"/>
            <a:lumOff val="-83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782900"/>
              <a:satOff val="-8293"/>
              <a:lumOff val="-8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88" tIns="165100" rIns="120988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Implement PC13 and progress PC18 – plan changes with specific rules for the Mount air-shed</a:t>
          </a:r>
          <a:endParaRPr lang="en-US" sz="2000" kern="1200" dirty="0"/>
        </a:p>
      </dsp:txBody>
      <dsp:txXfrm>
        <a:off x="5161010" y="1498217"/>
        <a:ext cx="1533806" cy="3440164"/>
      </dsp:txXfrm>
    </dsp:sp>
    <dsp:sp modelId="{24A6B9A4-01FF-46A1-90FF-4F563881B154}">
      <dsp:nvSpPr>
        <dsp:cNvPr id="0" name=""/>
        <dsp:cNvSpPr/>
      </dsp:nvSpPr>
      <dsp:spPr>
        <a:xfrm>
          <a:off x="6865240" y="698001"/>
          <a:ext cx="1533806" cy="72"/>
        </a:xfrm>
        <a:prstGeom prst="rect">
          <a:avLst/>
        </a:prstGeom>
        <a:solidFill>
          <a:schemeClr val="accent5">
            <a:tint val="40000"/>
            <a:alpha val="90000"/>
            <a:hueOff val="-5217709"/>
            <a:satOff val="-9047"/>
            <a:lumOff val="-9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7709"/>
              <a:satOff val="-9047"/>
              <a:lumOff val="-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72B21-B74E-46D8-B138-B6B1ADB085C9}">
      <dsp:nvSpPr>
        <dsp:cNvPr id="0" name=""/>
        <dsp:cNvSpPr/>
      </dsp:nvSpPr>
      <dsp:spPr>
        <a:xfrm>
          <a:off x="8439948" y="640550"/>
          <a:ext cx="78394" cy="14782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5652518"/>
            <a:satOff val="-9800"/>
            <a:lumOff val="-9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652518"/>
              <a:satOff val="-9800"/>
              <a:lumOff val="-9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838CB-486A-4D04-ABBB-69D8EF487CE7}">
      <dsp:nvSpPr>
        <dsp:cNvPr id="0" name=""/>
        <dsp:cNvSpPr/>
      </dsp:nvSpPr>
      <dsp:spPr>
        <a:xfrm>
          <a:off x="7304324" y="370218"/>
          <a:ext cx="655638" cy="655638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2" tIns="25442" rIns="25442" bIns="2544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5</a:t>
          </a:r>
          <a:endParaRPr lang="en-US" sz="2900" kern="1200" dirty="0"/>
        </a:p>
      </dsp:txBody>
      <dsp:txXfrm>
        <a:off x="7400340" y="466234"/>
        <a:ext cx="463606" cy="463606"/>
      </dsp:txXfrm>
    </dsp:sp>
    <dsp:sp modelId="{1BA4A33F-B2DC-4687-BA3C-34D43DC57E01}">
      <dsp:nvSpPr>
        <dsp:cNvPr id="0" name=""/>
        <dsp:cNvSpPr/>
      </dsp:nvSpPr>
      <dsp:spPr>
        <a:xfrm>
          <a:off x="6865240" y="1191456"/>
          <a:ext cx="1533806" cy="37469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087328"/>
            <a:satOff val="-10554"/>
            <a:lumOff val="-106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087328"/>
              <a:satOff val="-10554"/>
              <a:lumOff val="-10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88" tIns="165100" rIns="120988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Work with TCC to ensure new residential density zoning is fit for purpose</a:t>
          </a:r>
          <a:endParaRPr lang="en-US" sz="2000" kern="1200" dirty="0"/>
        </a:p>
      </dsp:txBody>
      <dsp:txXfrm>
        <a:off x="6865240" y="1498217"/>
        <a:ext cx="1533806" cy="3440164"/>
      </dsp:txXfrm>
    </dsp:sp>
    <dsp:sp modelId="{7EAE7AAD-6CE4-4083-BAC3-A98F098B15B5}">
      <dsp:nvSpPr>
        <dsp:cNvPr id="0" name=""/>
        <dsp:cNvSpPr/>
      </dsp:nvSpPr>
      <dsp:spPr>
        <a:xfrm>
          <a:off x="8569469" y="698001"/>
          <a:ext cx="766903" cy="72"/>
        </a:xfrm>
        <a:prstGeom prst="rect">
          <a:avLst/>
        </a:prstGeom>
        <a:solidFill>
          <a:schemeClr val="accent5">
            <a:tint val="40000"/>
            <a:alpha val="90000"/>
            <a:hueOff val="-6522137"/>
            <a:satOff val="-11308"/>
            <a:lumOff val="-11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522137"/>
              <a:satOff val="-11308"/>
              <a:lumOff val="-1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BF37E-19E1-466B-9C31-572A0F8C2DB6}">
      <dsp:nvSpPr>
        <dsp:cNvPr id="0" name=""/>
        <dsp:cNvSpPr/>
      </dsp:nvSpPr>
      <dsp:spPr>
        <a:xfrm>
          <a:off x="9008553" y="370218"/>
          <a:ext cx="655638" cy="65563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2" tIns="25442" rIns="25442" bIns="2544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6</a:t>
          </a:r>
          <a:endParaRPr lang="en-US" sz="2900" kern="1200" dirty="0"/>
        </a:p>
      </dsp:txBody>
      <dsp:txXfrm>
        <a:off x="9104569" y="466234"/>
        <a:ext cx="463606" cy="463606"/>
      </dsp:txXfrm>
    </dsp:sp>
    <dsp:sp modelId="{FA58332D-E1DA-4591-B640-27DAE60B0DCA}">
      <dsp:nvSpPr>
        <dsp:cNvPr id="0" name=""/>
        <dsp:cNvSpPr/>
      </dsp:nvSpPr>
      <dsp:spPr>
        <a:xfrm>
          <a:off x="8569469" y="1191456"/>
          <a:ext cx="1533806" cy="37469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88" tIns="165100" rIns="120988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Continue to promote technology upgrades and best business practice</a:t>
          </a:r>
          <a:endParaRPr lang="en-US" sz="2000" kern="1200" dirty="0"/>
        </a:p>
      </dsp:txBody>
      <dsp:txXfrm>
        <a:off x="8569469" y="1498217"/>
        <a:ext cx="1533806" cy="3440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9013"/>
            <a:ext cx="7991476" cy="1944687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89263"/>
            <a:ext cx="7991476" cy="9540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7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5" y="1412875"/>
            <a:ext cx="9725025" cy="530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88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1709738"/>
            <a:ext cx="95472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4" y="4589463"/>
            <a:ext cx="95472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33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25" y="1495425"/>
            <a:ext cx="4680000" cy="522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724" y="1495425"/>
            <a:ext cx="4680000" cy="522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399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306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9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457200"/>
            <a:ext cx="3514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57850" y="987425"/>
            <a:ext cx="5697538" cy="5734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4" y="2057399"/>
            <a:ext cx="3514725" cy="4664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79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1428750"/>
            <a:ext cx="9725025" cy="529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225" y="365126"/>
            <a:ext cx="9725025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Gotham Offic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75000"/>
            </a:schemeClr>
          </a:solidFill>
          <a:latin typeface="Gotham Office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75000"/>
            </a:schemeClr>
          </a:solidFill>
          <a:latin typeface="Gotham Office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75000"/>
            </a:schemeClr>
          </a:solidFill>
          <a:latin typeface="Gotham Office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75000"/>
            </a:schemeClr>
          </a:solidFill>
          <a:latin typeface="Gotham Office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75000"/>
            </a:schemeClr>
          </a:solidFill>
          <a:latin typeface="Gotham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9013"/>
            <a:ext cx="7991476" cy="2589074"/>
          </a:xfrm>
        </p:spPr>
        <p:txBody>
          <a:bodyPr>
            <a:normAutofit fontScale="90000"/>
          </a:bodyPr>
          <a:lstStyle/>
          <a:p>
            <a:r>
              <a:rPr lang="en-NZ" dirty="0"/>
              <a:t>Air quality monitoring trends and developments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1210"/>
            <a:ext cx="7991476" cy="508884"/>
          </a:xfrm>
        </p:spPr>
        <p:txBody>
          <a:bodyPr>
            <a:norm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889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Existing monitoring locations</a:t>
            </a:r>
          </a:p>
        </p:txBody>
      </p:sp>
      <p:pic>
        <p:nvPicPr>
          <p:cNvPr id="4" name="Picture 2" descr="C:\Users\shane\Desktop\GSP-598666_ppt.jpg">
            <a:extLst>
              <a:ext uri="{FF2B5EF4-FFF2-40B4-BE49-F238E27FC236}">
                <a16:creationId xmlns:a16="http://schemas.microsoft.com/office/drawing/2014/main" id="{47334C6F-D310-4D9C-81DF-8F436AC3B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4" r="-1" b="-1"/>
          <a:stretch/>
        </p:blipFill>
        <p:spPr bwMode="auto">
          <a:xfrm>
            <a:off x="1800225" y="1450552"/>
            <a:ext cx="9725025" cy="523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CAC2D-1B1B-4AA2-A838-559F309C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PM10 trends – NES breaches - </a:t>
            </a:r>
            <a:r>
              <a:rPr lang="en-NZ" sz="3100" dirty="0"/>
              <a:t>50µ/m3 - 24 hour mean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5B9C29D-EF5C-4429-A746-2AB56D7820A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542413"/>
                  </p:ext>
                </p:extLst>
              </p:nvPr>
            </p:nvGraphicFramePr>
            <p:xfrm>
              <a:off x="1800225" y="1536103"/>
              <a:ext cx="9725025" cy="5308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75B9C29D-EF5C-4429-A746-2AB56D7820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0225" y="1536103"/>
                <a:ext cx="9725025" cy="5308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ED6EFA-52AE-4E82-9094-8B2FF1235E89}"/>
              </a:ext>
            </a:extLst>
          </p:cNvPr>
          <p:cNvSpPr txBox="1"/>
          <p:nvPr/>
        </p:nvSpPr>
        <p:spPr>
          <a:xfrm>
            <a:off x="2762054" y="6492874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ighlight>
                  <a:srgbClr val="C0C0C0"/>
                </a:highlight>
              </a:rPr>
              <a:t>2019/20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A7C3A-DF32-4DA1-A584-780EC38367D0}"/>
              </a:ext>
            </a:extLst>
          </p:cNvPr>
          <p:cNvSpPr txBox="1"/>
          <p:nvPr/>
        </p:nvSpPr>
        <p:spPr>
          <a:xfrm>
            <a:off x="5087333" y="6519052"/>
            <a:ext cx="10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ighlight>
                  <a:srgbClr val="C0C0C0"/>
                </a:highlight>
              </a:rPr>
              <a:t>2020/21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1A393-7F51-431C-A770-795CE3C4B0BC}"/>
              </a:ext>
            </a:extLst>
          </p:cNvPr>
          <p:cNvSpPr txBox="1"/>
          <p:nvPr/>
        </p:nvSpPr>
        <p:spPr>
          <a:xfrm>
            <a:off x="7477691" y="6519052"/>
            <a:ext cx="9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ighlight>
                  <a:srgbClr val="C0C0C0"/>
                </a:highlight>
              </a:rPr>
              <a:t>2021/22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763EC-BB45-48B9-BA32-7357F185F7AB}"/>
              </a:ext>
            </a:extLst>
          </p:cNvPr>
          <p:cNvSpPr txBox="1"/>
          <p:nvPr/>
        </p:nvSpPr>
        <p:spPr>
          <a:xfrm>
            <a:off x="9809672" y="6492874"/>
            <a:ext cx="9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ighlight>
                  <a:srgbClr val="C0C0C0"/>
                </a:highlight>
              </a:rPr>
              <a:t>2022/23</a:t>
            </a:r>
          </a:p>
        </p:txBody>
      </p:sp>
    </p:spTree>
    <p:extLst>
      <p:ext uri="{BB962C8B-B14F-4D97-AF65-F5344CB8AC3E}">
        <p14:creationId xmlns:p14="http://schemas.microsoft.com/office/powerpoint/2010/main" val="256254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824B20A5-810C-4105-AEEE-B18AD8F02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1" y="971714"/>
            <a:ext cx="7620164" cy="57497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FC2855-6F03-41A1-937A-3EFDA5CD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Sulphur dioxide trends - </a:t>
            </a:r>
            <a:r>
              <a:rPr lang="en-NZ" sz="3100" dirty="0"/>
              <a:t>350µ/m3 one hour mean</a:t>
            </a:r>
          </a:p>
        </p:txBody>
      </p:sp>
    </p:spTree>
    <p:extLst>
      <p:ext uri="{BB962C8B-B14F-4D97-AF65-F5344CB8AC3E}">
        <p14:creationId xmlns:p14="http://schemas.microsoft.com/office/powerpoint/2010/main" val="2142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DBB982-FE33-4798-BE28-CFE1D3D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Industrial auditing programme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6741F156-D01D-4A6E-8C97-11CA8D67B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989099"/>
              </p:ext>
            </p:extLst>
          </p:nvPr>
        </p:nvGraphicFramePr>
        <p:xfrm>
          <a:off x="1800225" y="1238250"/>
          <a:ext cx="9725025" cy="548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72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F4D77-5075-40A4-BE73-3874DBD0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What’s on and what’s planned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B8E306CE-2ABB-4F16-BBED-DAA6E7BF1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734761"/>
              </p:ext>
            </p:extLst>
          </p:nvPr>
        </p:nvGraphicFramePr>
        <p:xfrm>
          <a:off x="1800225" y="1412875"/>
          <a:ext cx="10275511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49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A4254195</value>
    </field>
    <field name="Objective-Title">
      <value order="0">Appendix 3 BOPRC Air Quality monitoring trends and developments</value>
    </field>
    <field name="Objective-Description">
      <value order="0"/>
    </field>
    <field name="Objective-CreationStamp">
      <value order="0">2022-11-21T02:08:06Z</value>
    </field>
    <field name="Objective-IsApproved">
      <value order="0">false</value>
    </field>
    <field name="Objective-IsPublished">
      <value order="0">true</value>
    </field>
    <field name="Objective-DatePublished">
      <value order="0">2022-12-01T19:51:42Z</value>
    </field>
    <field name="Objective-ModificationStamp">
      <value order="0">2024-07-18T23:24:22Z</value>
    </field>
    <field name="Objective-Owner">
      <value order="0">Reece Irving</value>
    </field>
    <field name="Objective-Path">
      <value order="0">EasyInfo Global Folder:'Virtual Filing Cabinet':Natural Resource Management:Mount Industrial Programme * (Environmental/Air/Mount Industrial Programme):Mount Industrial Programme:Mount Air Quality *:Stakeholder Group Meetings:Mount Maunganui Air Quality Working Party*:2022-11-22 BaseStation Working Party meeting:2022-11-22 Mount Maunganui Air Quality Working Party Presentations</value>
    </field>
    <field name="Objective-Parent">
      <value order="0">2022-11-22 Mount Maunganui Air Quality Working Party Presentations</value>
    </field>
    <field name="Objective-State">
      <value order="0">Published</value>
    </field>
    <field name="Objective-VersionId">
      <value order="0">vA6451703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4.22597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>2022-11-21T11:00:00Z</value>
      </field>
      <field name="Objective-On Behalf Of">
        <value order="0"/>
      </field>
      <field name="Objective-Accela Key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- Yellow</Template>
  <TotalTime>86</TotalTime>
  <Words>190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Gotham Office</vt:lpstr>
      <vt:lpstr>Office Theme</vt:lpstr>
      <vt:lpstr>Air quality monitoring trends and developments</vt:lpstr>
      <vt:lpstr>Existing monitoring locations</vt:lpstr>
      <vt:lpstr>PM10 trends – NES breaches - 50µ/m3 - 24 hour mean</vt:lpstr>
      <vt:lpstr>Sulphur dioxide trends - 350µ/m3 one hour mean</vt:lpstr>
      <vt:lpstr>Industrial auditing programme</vt:lpstr>
      <vt:lpstr>What’s on and what’s planned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monitoring trends and developments</dc:title>
  <dc:creator>Reece Irving</dc:creator>
  <cp:lastModifiedBy>Reece Irving</cp:lastModifiedBy>
  <cp:revision>2</cp:revision>
  <dcterms:created xsi:type="dcterms:W3CDTF">2022-11-20T20:46:34Z</dcterms:created>
  <dcterms:modified xsi:type="dcterms:W3CDTF">2022-11-21T02:08:07Z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A4254195</vt:lpwstr>
  </property>
  <property fmtid="{D5CDD505-2E9C-101B-9397-08002B2CF9AE}" pid="4" name="Objective-Title">
    <vt:lpwstr>Appendix 3 BOPRC Air Quality monitoring trends and developments</vt:lpwstr>
  </property>
  <property fmtid="{D5CDD505-2E9C-101B-9397-08002B2CF9AE}" pid="5" name="Objective-Description">
    <vt:lpwstr/>
  </property>
  <property fmtid="{D5CDD505-2E9C-101B-9397-08002B2CF9AE}" pid="6" name="Objective-CreationStamp">
    <vt:filetime>2022-11-21T02:08:06Z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2022-12-01T19:51:42Z</vt:filetime>
  </property>
  <property fmtid="{D5CDD505-2E9C-101B-9397-08002B2CF9AE}" pid="10" name="Objective-ModificationStamp">
    <vt:filetime>2024-07-18T23:24:22Z</vt:filetime>
  </property>
  <property fmtid="{D5CDD505-2E9C-101B-9397-08002B2CF9AE}" pid="11" name="Objective-Owner">
    <vt:lpwstr>Reece Irving</vt:lpwstr>
  </property>
  <property fmtid="{D5CDD505-2E9C-101B-9397-08002B2CF9AE}" pid="12" name="Objective-Path">
    <vt:lpwstr>EasyInfo Global Folder:'Virtual Filing Cabinet':Natural Resource Management:Mount Industrial Programme * (Environmental/Air/Mount Industrial Programme):Mount Industrial Programme:Mount Air Quality *:Stakeholder Group Meetings:Mount Maunganui Air Quality Working Party*:2022-11-22 BaseStation Working Party meeting:2022-11-22 Mount Maunganui Air Quality Working Party Presentations</vt:lpwstr>
  </property>
  <property fmtid="{D5CDD505-2E9C-101B-9397-08002B2CF9AE}" pid="13" name="Objective-Parent">
    <vt:lpwstr>2022-11-22 Mount Maunganui Air Quality Working Party 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vA6451703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>4.22597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Presentation</vt:lpwstr>
  </property>
  <property fmtid="{D5CDD505-2E9C-101B-9397-08002B2CF9AE}" pid="23" name="Objective-Meeting Date">
    <vt:filetime>2022-11-21T11:00:00Z</vt:filetime>
  </property>
  <property fmtid="{D5CDD505-2E9C-101B-9397-08002B2CF9AE}" pid="24" name="Objective-On Behalf Of">
    <vt:lpwstr/>
  </property>
  <property fmtid="{D5CDD505-2E9C-101B-9397-08002B2CF9AE}" pid="25" name="Objective-Accela Key">
    <vt:lpwstr/>
  </property>
</Properties>
</file>