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276" r:id="rId6"/>
    <p:sldId id="329" r:id="rId7"/>
    <p:sldId id="331" r:id="rId8"/>
    <p:sldId id="283" r:id="rId9"/>
    <p:sldId id="324" r:id="rId10"/>
    <p:sldId id="325" r:id="rId11"/>
    <p:sldId id="330" r:id="rId12"/>
    <p:sldId id="326" r:id="rId13"/>
    <p:sldId id="269" r:id="rId14"/>
  </p:sldIdLst>
  <p:sldSz cx="24384000" cy="13716000"/>
  <p:notesSz cx="9926638" cy="6797675"/>
  <p:defaultTextStyle>
    <a:defPPr>
      <a:defRPr lang="en-US"/>
    </a:defPPr>
    <a:lvl1pPr marL="0" algn="l" defTabSz="1829774" rtl="0" eaLnBrk="1" latinLnBrk="0" hangingPunct="1">
      <a:defRPr sz="3602" kern="1200">
        <a:solidFill>
          <a:schemeClr val="tx1"/>
        </a:solidFill>
        <a:latin typeface="+mn-lt"/>
        <a:ea typeface="+mn-ea"/>
        <a:cs typeface="+mn-cs"/>
      </a:defRPr>
    </a:lvl1pPr>
    <a:lvl2pPr marL="914887" algn="l" defTabSz="1829774" rtl="0" eaLnBrk="1" latinLnBrk="0" hangingPunct="1">
      <a:defRPr sz="3602" kern="1200">
        <a:solidFill>
          <a:schemeClr val="tx1"/>
        </a:solidFill>
        <a:latin typeface="+mn-lt"/>
        <a:ea typeface="+mn-ea"/>
        <a:cs typeface="+mn-cs"/>
      </a:defRPr>
    </a:lvl2pPr>
    <a:lvl3pPr marL="1829774" algn="l" defTabSz="1829774" rtl="0" eaLnBrk="1" latinLnBrk="0" hangingPunct="1">
      <a:defRPr sz="3602" kern="1200">
        <a:solidFill>
          <a:schemeClr val="tx1"/>
        </a:solidFill>
        <a:latin typeface="+mn-lt"/>
        <a:ea typeface="+mn-ea"/>
        <a:cs typeface="+mn-cs"/>
      </a:defRPr>
    </a:lvl3pPr>
    <a:lvl4pPr marL="2744662" algn="l" defTabSz="1829774" rtl="0" eaLnBrk="1" latinLnBrk="0" hangingPunct="1">
      <a:defRPr sz="3602" kern="1200">
        <a:solidFill>
          <a:schemeClr val="tx1"/>
        </a:solidFill>
        <a:latin typeface="+mn-lt"/>
        <a:ea typeface="+mn-ea"/>
        <a:cs typeface="+mn-cs"/>
      </a:defRPr>
    </a:lvl4pPr>
    <a:lvl5pPr marL="3659549" algn="l" defTabSz="1829774" rtl="0" eaLnBrk="1" latinLnBrk="0" hangingPunct="1">
      <a:defRPr sz="3602" kern="1200">
        <a:solidFill>
          <a:schemeClr val="tx1"/>
        </a:solidFill>
        <a:latin typeface="+mn-lt"/>
        <a:ea typeface="+mn-ea"/>
        <a:cs typeface="+mn-cs"/>
      </a:defRPr>
    </a:lvl5pPr>
    <a:lvl6pPr marL="4574436" algn="l" defTabSz="1829774" rtl="0" eaLnBrk="1" latinLnBrk="0" hangingPunct="1">
      <a:defRPr sz="3602" kern="1200">
        <a:solidFill>
          <a:schemeClr val="tx1"/>
        </a:solidFill>
        <a:latin typeface="+mn-lt"/>
        <a:ea typeface="+mn-ea"/>
        <a:cs typeface="+mn-cs"/>
      </a:defRPr>
    </a:lvl6pPr>
    <a:lvl7pPr marL="5489323" algn="l" defTabSz="1829774" rtl="0" eaLnBrk="1" latinLnBrk="0" hangingPunct="1">
      <a:defRPr sz="3602" kern="1200">
        <a:solidFill>
          <a:schemeClr val="tx1"/>
        </a:solidFill>
        <a:latin typeface="+mn-lt"/>
        <a:ea typeface="+mn-ea"/>
        <a:cs typeface="+mn-cs"/>
      </a:defRPr>
    </a:lvl7pPr>
    <a:lvl8pPr marL="6404211" algn="l" defTabSz="1829774" rtl="0" eaLnBrk="1" latinLnBrk="0" hangingPunct="1">
      <a:defRPr sz="3602" kern="1200">
        <a:solidFill>
          <a:schemeClr val="tx1"/>
        </a:solidFill>
        <a:latin typeface="+mn-lt"/>
        <a:ea typeface="+mn-ea"/>
        <a:cs typeface="+mn-cs"/>
      </a:defRPr>
    </a:lvl8pPr>
    <a:lvl9pPr marL="7319098" algn="l" defTabSz="1829774" rtl="0" eaLnBrk="1" latinLnBrk="0" hangingPunct="1">
      <a:defRPr sz="36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Deeble" initials="BD" lastIdx="18" clrIdx="0">
    <p:extLst>
      <p:ext uri="{19B8F6BF-5375-455C-9EA6-DF929625EA0E}">
        <p15:presenceInfo xmlns:p15="http://schemas.microsoft.com/office/powerpoint/2012/main" userId="S-1-5-21-1568017563-461796861-1136263860-25426" providerId="AD"/>
      </p:ext>
    </p:extLst>
  </p:cmAuthor>
  <p:cmAuthor id="2" name="Milana Blakemore" initials="MB" lastIdx="2" clrIdx="1">
    <p:extLst>
      <p:ext uri="{19B8F6BF-5375-455C-9EA6-DF929625EA0E}">
        <p15:presenceInfo xmlns:p15="http://schemas.microsoft.com/office/powerpoint/2012/main" userId="S-1-5-21-1568017563-461796861-1136263860-27180" providerId="AD"/>
      </p:ext>
    </p:extLst>
  </p:cmAuthor>
  <p:cmAuthor id="3" name="Lee Bailey" initials="LB" lastIdx="15" clrIdx="2">
    <p:extLst>
      <p:ext uri="{19B8F6BF-5375-455C-9EA6-DF929625EA0E}">
        <p15:presenceInfo xmlns:p15="http://schemas.microsoft.com/office/powerpoint/2012/main" userId="S-1-5-21-1568017563-461796861-1136263860-23039" providerId="AD"/>
      </p:ext>
    </p:extLst>
  </p:cmAuthor>
  <p:cmAuthor id="4" name="Tim Graham" initials="TG" lastIdx="1" clrIdx="3">
    <p:extLst>
      <p:ext uri="{19B8F6BF-5375-455C-9EA6-DF929625EA0E}">
        <p15:presenceInfo xmlns:p15="http://schemas.microsoft.com/office/powerpoint/2012/main" userId="S-1-5-21-1568017563-461796861-1136263860-300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2971"/>
    <a:srgbClr val="ECECEC"/>
    <a:srgbClr val="135A40"/>
    <a:srgbClr val="91D9F8"/>
    <a:srgbClr val="BFD730"/>
    <a:srgbClr val="54BF9E"/>
    <a:srgbClr val="31411B"/>
    <a:srgbClr val="C7C8CA"/>
    <a:srgbClr val="85A43D"/>
    <a:srgbClr val="405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FFCDC-C4A6-415B-BE1F-337DA30B37A1}" v="42" dt="2021-11-08T22:48:51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357" autoAdjust="0"/>
  </p:normalViewPr>
  <p:slideViewPr>
    <p:cSldViewPr snapToGrid="0">
      <p:cViewPr varScale="1">
        <p:scale>
          <a:sx n="58" d="100"/>
          <a:sy n="58" d="100"/>
        </p:scale>
        <p:origin x="25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534" y="60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3.xml" Id="rId8" /><Relationship Type="http://schemas.openxmlformats.org/officeDocument/2006/relationships/slide" Target="slides/slide8.xml" Id="rId13" /><Relationship Type="http://schemas.openxmlformats.org/officeDocument/2006/relationships/presProps" Target="presProps.xml" Id="rId18" /><Relationship Type="http://schemas.openxmlformats.org/officeDocument/2006/relationships/customXml" Target="../customXml/item3.xml" Id="rId3" /><Relationship Type="http://schemas.openxmlformats.org/officeDocument/2006/relationships/tableStyles" Target="tableStyles.xml" Id="rId21" /><Relationship Type="http://schemas.openxmlformats.org/officeDocument/2006/relationships/slide" Target="slides/slide2.xml" Id="rId7" /><Relationship Type="http://schemas.openxmlformats.org/officeDocument/2006/relationships/slide" Target="slides/slide7.xml" Id="rId12" /><Relationship Type="http://schemas.openxmlformats.org/officeDocument/2006/relationships/commentAuthors" Target="commentAuthors.xml" Id="rId17" /><Relationship Type="http://schemas.openxmlformats.org/officeDocument/2006/relationships/customXml" Target="../customXml/item2.xml" Id="rId2" /><Relationship Type="http://schemas.openxmlformats.org/officeDocument/2006/relationships/handoutMaster" Target="handoutMasters/handoutMaster1.xml" Id="rId16" /><Relationship Type="http://schemas.openxmlformats.org/officeDocument/2006/relationships/theme" Target="theme/theme1.xml" Id="rId20" /><Relationship Type="http://schemas.openxmlformats.org/officeDocument/2006/relationships/customXml" Target="../customXml/item1.xml" Id="rId1" /><Relationship Type="http://schemas.openxmlformats.org/officeDocument/2006/relationships/slide" Target="slides/slide1.xml" Id="rId6" /><Relationship Type="http://schemas.openxmlformats.org/officeDocument/2006/relationships/slide" Target="slides/slide6.xml" Id="rId11" /><Relationship Type="http://schemas.openxmlformats.org/officeDocument/2006/relationships/slideMaster" Target="slideMasters/slideMaster1.xml" Id="rId5" /><Relationship Type="http://schemas.openxmlformats.org/officeDocument/2006/relationships/notesMaster" Target="notesMasters/notesMaster1.xml" Id="rId15" /><Relationship Type="http://schemas.microsoft.com/office/2015/10/relationships/revisionInfo" Target="revisionInfo.xml" Id="rId23" /><Relationship Type="http://schemas.openxmlformats.org/officeDocument/2006/relationships/slide" Target="slides/slide5.xml" Id="rId10" /><Relationship Type="http://schemas.openxmlformats.org/officeDocument/2006/relationships/viewProps" Target="viewProps.xml" Id="rId19" /><Relationship Type="http://schemas.openxmlformats.org/officeDocument/2006/relationships/customXml" Target="../customXml/item4.xml" Id="rId4" /><Relationship Type="http://schemas.openxmlformats.org/officeDocument/2006/relationships/slide" Target="slides/slide4.xml" Id="rId9" /><Relationship Type="http://schemas.openxmlformats.org/officeDocument/2006/relationships/slide" Target="slides/slide9.xml" Id="rId14" /><Relationship Type="http://schemas.microsoft.com/office/2016/11/relationships/changesInfo" Target="changesInfos/changesInfo1.xml" Id="rId22" /><Relationship Type="http://schemas.openxmlformats.org/officeDocument/2006/relationships/customXml" Target="/customXML/item5.xml" Id="R4ec937b7c6f84921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erardozzi" userId="8ae3847f-ecc6-4d75-83c8-c6ce45fe2175" providerId="ADAL" clId="{11AFFCDC-C4A6-415B-BE1F-337DA30B37A1}"/>
    <pc:docChg chg="undo custSel addSld delSld modSld">
      <pc:chgData name="Michael Berardozzi" userId="8ae3847f-ecc6-4d75-83c8-c6ce45fe2175" providerId="ADAL" clId="{11AFFCDC-C4A6-415B-BE1F-337DA30B37A1}" dt="2021-11-08T22:51:08.573" v="1135" actId="403"/>
      <pc:docMkLst>
        <pc:docMk/>
      </pc:docMkLst>
      <pc:sldChg chg="del">
        <pc:chgData name="Michael Berardozzi" userId="8ae3847f-ecc6-4d75-83c8-c6ce45fe2175" providerId="ADAL" clId="{11AFFCDC-C4A6-415B-BE1F-337DA30B37A1}" dt="2021-11-08T02:21:01.123" v="0" actId="47"/>
        <pc:sldMkLst>
          <pc:docMk/>
          <pc:sldMk cId="3654414515" sldId="261"/>
        </pc:sldMkLst>
      </pc:sldChg>
      <pc:sldChg chg="del">
        <pc:chgData name="Michael Berardozzi" userId="8ae3847f-ecc6-4d75-83c8-c6ce45fe2175" providerId="ADAL" clId="{11AFFCDC-C4A6-415B-BE1F-337DA30B37A1}" dt="2021-11-08T02:21:01.123" v="0" actId="47"/>
        <pc:sldMkLst>
          <pc:docMk/>
          <pc:sldMk cId="2610796274" sldId="273"/>
        </pc:sldMkLst>
      </pc:sldChg>
      <pc:sldChg chg="del">
        <pc:chgData name="Michael Berardozzi" userId="8ae3847f-ecc6-4d75-83c8-c6ce45fe2175" providerId="ADAL" clId="{11AFFCDC-C4A6-415B-BE1F-337DA30B37A1}" dt="2021-11-08T02:21:01.123" v="0" actId="47"/>
        <pc:sldMkLst>
          <pc:docMk/>
          <pc:sldMk cId="394218433" sldId="274"/>
        </pc:sldMkLst>
      </pc:sldChg>
      <pc:sldChg chg="modSp mod">
        <pc:chgData name="Michael Berardozzi" userId="8ae3847f-ecc6-4d75-83c8-c6ce45fe2175" providerId="ADAL" clId="{11AFFCDC-C4A6-415B-BE1F-337DA30B37A1}" dt="2021-11-08T22:46:53.125" v="1046" actId="20577"/>
        <pc:sldMkLst>
          <pc:docMk/>
          <pc:sldMk cId="2219189553" sldId="276"/>
        </pc:sldMkLst>
        <pc:spChg chg="mod">
          <ac:chgData name="Michael Berardozzi" userId="8ae3847f-ecc6-4d75-83c8-c6ce45fe2175" providerId="ADAL" clId="{11AFFCDC-C4A6-415B-BE1F-337DA30B37A1}" dt="2021-11-08T22:46:46.146" v="1033" actId="20577"/>
          <ac:spMkLst>
            <pc:docMk/>
            <pc:sldMk cId="2219189553" sldId="276"/>
            <ac:spMk id="4" creationId="{00000000-0000-0000-0000-000000000000}"/>
          </ac:spMkLst>
        </pc:spChg>
        <pc:spChg chg="mod">
          <ac:chgData name="Michael Berardozzi" userId="8ae3847f-ecc6-4d75-83c8-c6ce45fe2175" providerId="ADAL" clId="{11AFFCDC-C4A6-415B-BE1F-337DA30B37A1}" dt="2021-11-08T22:46:53.125" v="1046" actId="20577"/>
          <ac:spMkLst>
            <pc:docMk/>
            <pc:sldMk cId="2219189553" sldId="276"/>
            <ac:spMk id="5" creationId="{00000000-0000-0000-0000-000000000000}"/>
          </ac:spMkLst>
        </pc:spChg>
      </pc:sldChg>
      <pc:sldChg chg="del">
        <pc:chgData name="Michael Berardozzi" userId="8ae3847f-ecc6-4d75-83c8-c6ce45fe2175" providerId="ADAL" clId="{11AFFCDC-C4A6-415B-BE1F-337DA30B37A1}" dt="2021-11-08T02:21:01.123" v="0" actId="47"/>
        <pc:sldMkLst>
          <pc:docMk/>
          <pc:sldMk cId="3457411885" sldId="278"/>
        </pc:sldMkLst>
      </pc:sldChg>
      <pc:sldChg chg="del">
        <pc:chgData name="Michael Berardozzi" userId="8ae3847f-ecc6-4d75-83c8-c6ce45fe2175" providerId="ADAL" clId="{11AFFCDC-C4A6-415B-BE1F-337DA30B37A1}" dt="2021-11-08T02:21:01.123" v="0" actId="47"/>
        <pc:sldMkLst>
          <pc:docMk/>
          <pc:sldMk cId="2398196411" sldId="279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232715557" sldId="280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173209530" sldId="281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540802593" sldId="282"/>
        </pc:sldMkLst>
      </pc:sldChg>
      <pc:sldChg chg="modSp mod">
        <pc:chgData name="Michael Berardozzi" userId="8ae3847f-ecc6-4d75-83c8-c6ce45fe2175" providerId="ADAL" clId="{11AFFCDC-C4A6-415B-BE1F-337DA30B37A1}" dt="2021-11-08T22:39:50.634" v="947" actId="1036"/>
        <pc:sldMkLst>
          <pc:docMk/>
          <pc:sldMk cId="2464986435" sldId="283"/>
        </pc:sldMkLst>
        <pc:spChg chg="mod">
          <ac:chgData name="Michael Berardozzi" userId="8ae3847f-ecc6-4d75-83c8-c6ce45fe2175" providerId="ADAL" clId="{11AFFCDC-C4A6-415B-BE1F-337DA30B37A1}" dt="2021-11-08T22:39:50.634" v="947" actId="1036"/>
          <ac:spMkLst>
            <pc:docMk/>
            <pc:sldMk cId="2464986435" sldId="283"/>
            <ac:spMk id="4" creationId="{00000000-0000-0000-0000-000000000000}"/>
          </ac:spMkLst>
        </pc:spChg>
        <pc:spChg chg="mod">
          <ac:chgData name="Michael Berardozzi" userId="8ae3847f-ecc6-4d75-83c8-c6ce45fe2175" providerId="ADAL" clId="{11AFFCDC-C4A6-415B-BE1F-337DA30B37A1}" dt="2021-11-08T22:39:50.634" v="947" actId="1036"/>
          <ac:spMkLst>
            <pc:docMk/>
            <pc:sldMk cId="2464986435" sldId="283"/>
            <ac:spMk id="9" creationId="{00000000-0000-0000-0000-000000000000}"/>
          </ac:spMkLst>
        </pc:spChg>
        <pc:spChg chg="mod">
          <ac:chgData name="Michael Berardozzi" userId="8ae3847f-ecc6-4d75-83c8-c6ce45fe2175" providerId="ADAL" clId="{11AFFCDC-C4A6-415B-BE1F-337DA30B37A1}" dt="2021-11-08T22:39:50.634" v="947" actId="1036"/>
          <ac:spMkLst>
            <pc:docMk/>
            <pc:sldMk cId="2464986435" sldId="283"/>
            <ac:spMk id="10" creationId="{00000000-0000-0000-0000-000000000000}"/>
          </ac:spMkLst>
        </pc:spChg>
        <pc:picChg chg="mod">
          <ac:chgData name="Michael Berardozzi" userId="8ae3847f-ecc6-4d75-83c8-c6ce45fe2175" providerId="ADAL" clId="{11AFFCDC-C4A6-415B-BE1F-337DA30B37A1}" dt="2021-11-08T22:39:50.634" v="947" actId="1036"/>
          <ac:picMkLst>
            <pc:docMk/>
            <pc:sldMk cId="2464986435" sldId="283"/>
            <ac:picMk id="2" creationId="{00000000-0000-0000-0000-000000000000}"/>
          </ac:picMkLst>
        </pc:picChg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1108938545" sldId="284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2368258880" sldId="285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3561208647" sldId="286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587189305" sldId="287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1825578311" sldId="288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2755557972" sldId="289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3360285802" sldId="290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3857785064" sldId="292"/>
        </pc:sldMkLst>
      </pc:sldChg>
      <pc:sldChg chg="del">
        <pc:chgData name="Michael Berardozzi" userId="8ae3847f-ecc6-4d75-83c8-c6ce45fe2175" providerId="ADAL" clId="{11AFFCDC-C4A6-415B-BE1F-337DA30B37A1}" dt="2021-11-08T02:21:01.123" v="0" actId="47"/>
        <pc:sldMkLst>
          <pc:docMk/>
          <pc:sldMk cId="3190147963" sldId="293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1408944231" sldId="294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337997733" sldId="296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2049991818" sldId="297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842554266" sldId="298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2470801794" sldId="299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3642618724" sldId="300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3844689381" sldId="301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3869377039" sldId="302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4208199309" sldId="303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2088617629" sldId="304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4186344305" sldId="305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2261323416" sldId="306"/>
        </pc:sldMkLst>
      </pc:sldChg>
      <pc:sldChg chg="del">
        <pc:chgData name="Michael Berardozzi" userId="8ae3847f-ecc6-4d75-83c8-c6ce45fe2175" providerId="ADAL" clId="{11AFFCDC-C4A6-415B-BE1F-337DA30B37A1}" dt="2021-11-08T22:40:09.129" v="964" actId="47"/>
        <pc:sldMkLst>
          <pc:docMk/>
          <pc:sldMk cId="1918608771" sldId="307"/>
        </pc:sldMkLst>
      </pc:sldChg>
      <pc:sldChg chg="del">
        <pc:chgData name="Michael Berardozzi" userId="8ae3847f-ecc6-4d75-83c8-c6ce45fe2175" providerId="ADAL" clId="{11AFFCDC-C4A6-415B-BE1F-337DA30B37A1}" dt="2021-11-08T22:40:09.129" v="964" actId="47"/>
        <pc:sldMkLst>
          <pc:docMk/>
          <pc:sldMk cId="2445121494" sldId="308"/>
        </pc:sldMkLst>
      </pc:sldChg>
      <pc:sldChg chg="del">
        <pc:chgData name="Michael Berardozzi" userId="8ae3847f-ecc6-4d75-83c8-c6ce45fe2175" providerId="ADAL" clId="{11AFFCDC-C4A6-415B-BE1F-337DA30B37A1}" dt="2021-11-08T22:40:09.129" v="964" actId="47"/>
        <pc:sldMkLst>
          <pc:docMk/>
          <pc:sldMk cId="789622730" sldId="309"/>
        </pc:sldMkLst>
      </pc:sldChg>
      <pc:sldChg chg="del">
        <pc:chgData name="Michael Berardozzi" userId="8ae3847f-ecc6-4d75-83c8-c6ce45fe2175" providerId="ADAL" clId="{11AFFCDC-C4A6-415B-BE1F-337DA30B37A1}" dt="2021-11-08T22:40:09.129" v="964" actId="47"/>
        <pc:sldMkLst>
          <pc:docMk/>
          <pc:sldMk cId="3308613524" sldId="310"/>
        </pc:sldMkLst>
      </pc:sldChg>
      <pc:sldChg chg="del">
        <pc:chgData name="Michael Berardozzi" userId="8ae3847f-ecc6-4d75-83c8-c6ce45fe2175" providerId="ADAL" clId="{11AFFCDC-C4A6-415B-BE1F-337DA30B37A1}" dt="2021-11-08T22:40:09.129" v="964" actId="47"/>
        <pc:sldMkLst>
          <pc:docMk/>
          <pc:sldMk cId="2095251656" sldId="311"/>
        </pc:sldMkLst>
      </pc:sldChg>
      <pc:sldChg chg="del">
        <pc:chgData name="Michael Berardozzi" userId="8ae3847f-ecc6-4d75-83c8-c6ce45fe2175" providerId="ADAL" clId="{11AFFCDC-C4A6-415B-BE1F-337DA30B37A1}" dt="2021-11-08T22:40:09.129" v="964" actId="47"/>
        <pc:sldMkLst>
          <pc:docMk/>
          <pc:sldMk cId="2858335786" sldId="312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4127850096" sldId="313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3393445716" sldId="315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2918728128" sldId="316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1065547303" sldId="320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1003004167" sldId="321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1650741135" sldId="322"/>
        </pc:sldMkLst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3078463188" sldId="323"/>
        </pc:sldMkLst>
      </pc:sldChg>
      <pc:sldChg chg="modSp mod">
        <pc:chgData name="Michael Berardozzi" userId="8ae3847f-ecc6-4d75-83c8-c6ce45fe2175" providerId="ADAL" clId="{11AFFCDC-C4A6-415B-BE1F-337DA30B37A1}" dt="2021-11-08T22:40:01.162" v="963" actId="1035"/>
        <pc:sldMkLst>
          <pc:docMk/>
          <pc:sldMk cId="1375826568" sldId="324"/>
        </pc:sldMkLst>
        <pc:spChg chg="mod">
          <ac:chgData name="Michael Berardozzi" userId="8ae3847f-ecc6-4d75-83c8-c6ce45fe2175" providerId="ADAL" clId="{11AFFCDC-C4A6-415B-BE1F-337DA30B37A1}" dt="2021-11-08T22:40:01.162" v="963" actId="1035"/>
          <ac:spMkLst>
            <pc:docMk/>
            <pc:sldMk cId="1375826568" sldId="324"/>
            <ac:spMk id="4" creationId="{00000000-0000-0000-0000-000000000000}"/>
          </ac:spMkLst>
        </pc:spChg>
        <pc:spChg chg="mod">
          <ac:chgData name="Michael Berardozzi" userId="8ae3847f-ecc6-4d75-83c8-c6ce45fe2175" providerId="ADAL" clId="{11AFFCDC-C4A6-415B-BE1F-337DA30B37A1}" dt="2021-11-08T22:40:01.162" v="963" actId="1035"/>
          <ac:spMkLst>
            <pc:docMk/>
            <pc:sldMk cId="1375826568" sldId="324"/>
            <ac:spMk id="9" creationId="{00000000-0000-0000-0000-000000000000}"/>
          </ac:spMkLst>
        </pc:spChg>
        <pc:spChg chg="mod">
          <ac:chgData name="Michael Berardozzi" userId="8ae3847f-ecc6-4d75-83c8-c6ce45fe2175" providerId="ADAL" clId="{11AFFCDC-C4A6-415B-BE1F-337DA30B37A1}" dt="2021-11-08T22:40:01.162" v="963" actId="1035"/>
          <ac:spMkLst>
            <pc:docMk/>
            <pc:sldMk cId="1375826568" sldId="324"/>
            <ac:spMk id="11" creationId="{00000000-0000-0000-0000-000000000000}"/>
          </ac:spMkLst>
        </pc:spChg>
        <pc:picChg chg="mod">
          <ac:chgData name="Michael Berardozzi" userId="8ae3847f-ecc6-4d75-83c8-c6ce45fe2175" providerId="ADAL" clId="{11AFFCDC-C4A6-415B-BE1F-337DA30B37A1}" dt="2021-11-08T22:40:01.162" v="963" actId="1035"/>
          <ac:picMkLst>
            <pc:docMk/>
            <pc:sldMk cId="1375826568" sldId="324"/>
            <ac:picMk id="2" creationId="{00000000-0000-0000-0000-000000000000}"/>
          </ac:picMkLst>
        </pc:picChg>
      </pc:sldChg>
      <pc:sldChg chg="addSp delSp modSp new mod">
        <pc:chgData name="Michael Berardozzi" userId="8ae3847f-ecc6-4d75-83c8-c6ce45fe2175" providerId="ADAL" clId="{11AFFCDC-C4A6-415B-BE1F-337DA30B37A1}" dt="2021-11-08T22:51:08.573" v="1135" actId="403"/>
        <pc:sldMkLst>
          <pc:docMk/>
          <pc:sldMk cId="3227917161" sldId="325"/>
        </pc:sldMkLst>
        <pc:spChg chg="del">
          <ac:chgData name="Michael Berardozzi" userId="8ae3847f-ecc6-4d75-83c8-c6ce45fe2175" providerId="ADAL" clId="{11AFFCDC-C4A6-415B-BE1F-337DA30B37A1}" dt="2021-11-08T21:54:48.174" v="45" actId="478"/>
          <ac:spMkLst>
            <pc:docMk/>
            <pc:sldMk cId="3227917161" sldId="325"/>
            <ac:spMk id="2" creationId="{C096FE5F-C44C-40FE-A393-AF0DE9D3BA61}"/>
          </ac:spMkLst>
        </pc:spChg>
        <pc:spChg chg="del">
          <ac:chgData name="Michael Berardozzi" userId="8ae3847f-ecc6-4d75-83c8-c6ce45fe2175" providerId="ADAL" clId="{11AFFCDC-C4A6-415B-BE1F-337DA30B37A1}" dt="2021-11-08T21:54:49.675" v="46" actId="478"/>
          <ac:spMkLst>
            <pc:docMk/>
            <pc:sldMk cId="3227917161" sldId="325"/>
            <ac:spMk id="3" creationId="{C9D33C2E-C1F7-47CF-86CD-3C241B1A688F}"/>
          </ac:spMkLst>
        </pc:spChg>
        <pc:spChg chg="del mod">
          <ac:chgData name="Michael Berardozzi" userId="8ae3847f-ecc6-4d75-83c8-c6ce45fe2175" providerId="ADAL" clId="{11AFFCDC-C4A6-415B-BE1F-337DA30B37A1}" dt="2021-11-08T22:13:18.108" v="367" actId="478"/>
          <ac:spMkLst>
            <pc:docMk/>
            <pc:sldMk cId="3227917161" sldId="325"/>
            <ac:spMk id="5" creationId="{69719B40-209B-4881-B0DC-F48C716E169A}"/>
          </ac:spMkLst>
        </pc:spChg>
        <pc:spChg chg="add mod ord">
          <ac:chgData name="Michael Berardozzi" userId="8ae3847f-ecc6-4d75-83c8-c6ce45fe2175" providerId="ADAL" clId="{11AFFCDC-C4A6-415B-BE1F-337DA30B37A1}" dt="2021-11-08T22:50:12.295" v="1080" actId="1038"/>
          <ac:spMkLst>
            <pc:docMk/>
            <pc:sldMk cId="3227917161" sldId="325"/>
            <ac:spMk id="15" creationId="{1C79A591-0C3F-472E-BDB6-817B9ACDFEF5}"/>
          </ac:spMkLst>
        </pc:spChg>
        <pc:spChg chg="add mod">
          <ac:chgData name="Michael Berardozzi" userId="8ae3847f-ecc6-4d75-83c8-c6ce45fe2175" providerId="ADAL" clId="{11AFFCDC-C4A6-415B-BE1F-337DA30B37A1}" dt="2021-11-08T22:50:12.295" v="1080" actId="1038"/>
          <ac:spMkLst>
            <pc:docMk/>
            <pc:sldMk cId="3227917161" sldId="325"/>
            <ac:spMk id="21" creationId="{53754CD6-2533-4BAD-8EFE-9FCCBBEAC9FA}"/>
          </ac:spMkLst>
        </pc:spChg>
        <pc:spChg chg="add mod">
          <ac:chgData name="Michael Berardozzi" userId="8ae3847f-ecc6-4d75-83c8-c6ce45fe2175" providerId="ADAL" clId="{11AFFCDC-C4A6-415B-BE1F-337DA30B37A1}" dt="2021-11-08T22:50:12.295" v="1080" actId="1038"/>
          <ac:spMkLst>
            <pc:docMk/>
            <pc:sldMk cId="3227917161" sldId="325"/>
            <ac:spMk id="22" creationId="{14A1B9DA-0DE0-4F0F-B92C-29274828291D}"/>
          </ac:spMkLst>
        </pc:spChg>
        <pc:spChg chg="add mod">
          <ac:chgData name="Michael Berardozzi" userId="8ae3847f-ecc6-4d75-83c8-c6ce45fe2175" providerId="ADAL" clId="{11AFFCDC-C4A6-415B-BE1F-337DA30B37A1}" dt="2021-11-08T22:50:12.295" v="1080" actId="1038"/>
          <ac:spMkLst>
            <pc:docMk/>
            <pc:sldMk cId="3227917161" sldId="325"/>
            <ac:spMk id="23" creationId="{61A6F587-07D3-49AA-812B-0650611279B0}"/>
          </ac:spMkLst>
        </pc:spChg>
        <pc:spChg chg="add mod">
          <ac:chgData name="Michael Berardozzi" userId="8ae3847f-ecc6-4d75-83c8-c6ce45fe2175" providerId="ADAL" clId="{11AFFCDC-C4A6-415B-BE1F-337DA30B37A1}" dt="2021-11-08T22:50:12.295" v="1080" actId="1038"/>
          <ac:spMkLst>
            <pc:docMk/>
            <pc:sldMk cId="3227917161" sldId="325"/>
            <ac:spMk id="24" creationId="{D0E37681-E13E-46F0-A196-71F52F98AE1B}"/>
          </ac:spMkLst>
        </pc:spChg>
        <pc:spChg chg="add mod">
          <ac:chgData name="Michael Berardozzi" userId="8ae3847f-ecc6-4d75-83c8-c6ce45fe2175" providerId="ADAL" clId="{11AFFCDC-C4A6-415B-BE1F-337DA30B37A1}" dt="2021-11-08T22:35:57.011" v="786" actId="1035"/>
          <ac:spMkLst>
            <pc:docMk/>
            <pc:sldMk cId="3227917161" sldId="325"/>
            <ac:spMk id="25" creationId="{22C167C6-02F0-4824-9B1C-6BB48F82040D}"/>
          </ac:spMkLst>
        </pc:spChg>
        <pc:spChg chg="add mod">
          <ac:chgData name="Michael Berardozzi" userId="8ae3847f-ecc6-4d75-83c8-c6ce45fe2175" providerId="ADAL" clId="{11AFFCDC-C4A6-415B-BE1F-337DA30B37A1}" dt="2021-11-08T22:51:08.573" v="1135" actId="403"/>
          <ac:spMkLst>
            <pc:docMk/>
            <pc:sldMk cId="3227917161" sldId="325"/>
            <ac:spMk id="26" creationId="{AD108427-4C3A-4AD9-9717-DB221354D2B9}"/>
          </ac:spMkLst>
        </pc:spChg>
        <pc:spChg chg="add del mod">
          <ac:chgData name="Michael Berardozzi" userId="8ae3847f-ecc6-4d75-83c8-c6ce45fe2175" providerId="ADAL" clId="{11AFFCDC-C4A6-415B-BE1F-337DA30B37A1}" dt="2021-11-08T22:13:37.751" v="407" actId="478"/>
          <ac:spMkLst>
            <pc:docMk/>
            <pc:sldMk cId="3227917161" sldId="325"/>
            <ac:spMk id="28" creationId="{65EDCECD-9EA6-4441-B4A1-FB815AA899FC}"/>
          </ac:spMkLst>
        </pc:spChg>
        <pc:spChg chg="add mod">
          <ac:chgData name="Michael Berardozzi" userId="8ae3847f-ecc6-4d75-83c8-c6ce45fe2175" providerId="ADAL" clId="{11AFFCDC-C4A6-415B-BE1F-337DA30B37A1}" dt="2021-11-08T22:50:12.295" v="1080" actId="1038"/>
          <ac:spMkLst>
            <pc:docMk/>
            <pc:sldMk cId="3227917161" sldId="325"/>
            <ac:spMk id="31" creationId="{62364759-89D0-4BDE-8689-C3FAB4D753AF}"/>
          </ac:spMkLst>
        </pc:spChg>
        <pc:spChg chg="add mod">
          <ac:chgData name="Michael Berardozzi" userId="8ae3847f-ecc6-4d75-83c8-c6ce45fe2175" providerId="ADAL" clId="{11AFFCDC-C4A6-415B-BE1F-337DA30B37A1}" dt="2021-11-08T22:31:26.863" v="755" actId="20577"/>
          <ac:spMkLst>
            <pc:docMk/>
            <pc:sldMk cId="3227917161" sldId="325"/>
            <ac:spMk id="45" creationId="{0E6024D5-B5C5-443D-9F6C-AC64C8AC4657}"/>
          </ac:spMkLst>
        </pc:spChg>
        <pc:spChg chg="add mod">
          <ac:chgData name="Michael Berardozzi" userId="8ae3847f-ecc6-4d75-83c8-c6ce45fe2175" providerId="ADAL" clId="{11AFFCDC-C4A6-415B-BE1F-337DA30B37A1}" dt="2021-11-08T22:35:57.011" v="786" actId="1035"/>
          <ac:spMkLst>
            <pc:docMk/>
            <pc:sldMk cId="3227917161" sldId="325"/>
            <ac:spMk id="48" creationId="{658674C5-1180-46C0-BB1B-2B934E20699D}"/>
          </ac:spMkLst>
        </pc:spChg>
        <pc:spChg chg="add mod">
          <ac:chgData name="Michael Berardozzi" userId="8ae3847f-ecc6-4d75-83c8-c6ce45fe2175" providerId="ADAL" clId="{11AFFCDC-C4A6-415B-BE1F-337DA30B37A1}" dt="2021-11-08T22:50:12.295" v="1080" actId="1038"/>
          <ac:spMkLst>
            <pc:docMk/>
            <pc:sldMk cId="3227917161" sldId="325"/>
            <ac:spMk id="71" creationId="{6F970CC6-A84C-4ABB-8ADA-FD91E983DB77}"/>
          </ac:spMkLst>
        </pc:spChg>
        <pc:spChg chg="add mod">
          <ac:chgData name="Michael Berardozzi" userId="8ae3847f-ecc6-4d75-83c8-c6ce45fe2175" providerId="ADAL" clId="{11AFFCDC-C4A6-415B-BE1F-337DA30B37A1}" dt="2021-11-08T22:50:12.295" v="1080" actId="1038"/>
          <ac:spMkLst>
            <pc:docMk/>
            <pc:sldMk cId="3227917161" sldId="325"/>
            <ac:spMk id="72" creationId="{1F6503F8-0B95-4E3C-8014-3130868A903D}"/>
          </ac:spMkLst>
        </pc:spChg>
        <pc:spChg chg="add mod">
          <ac:chgData name="Michael Berardozzi" userId="8ae3847f-ecc6-4d75-83c8-c6ce45fe2175" providerId="ADAL" clId="{11AFFCDC-C4A6-415B-BE1F-337DA30B37A1}" dt="2021-11-08T22:35:50.681" v="772" actId="14100"/>
          <ac:spMkLst>
            <pc:docMk/>
            <pc:sldMk cId="3227917161" sldId="325"/>
            <ac:spMk id="74" creationId="{1E8EFC2B-0973-463D-96E5-30F71785C896}"/>
          </ac:spMkLst>
        </pc:spChg>
        <pc:spChg chg="add mod">
          <ac:chgData name="Michael Berardozzi" userId="8ae3847f-ecc6-4d75-83c8-c6ce45fe2175" providerId="ADAL" clId="{11AFFCDC-C4A6-415B-BE1F-337DA30B37A1}" dt="2021-11-08T22:35:57.011" v="786" actId="1035"/>
          <ac:spMkLst>
            <pc:docMk/>
            <pc:sldMk cId="3227917161" sldId="325"/>
            <ac:spMk id="75" creationId="{88D0CDD1-2E48-4C87-84EC-D159B0845372}"/>
          </ac:spMkLst>
        </pc:spChg>
        <pc:spChg chg="add mod">
          <ac:chgData name="Michael Berardozzi" userId="8ae3847f-ecc6-4d75-83c8-c6ce45fe2175" providerId="ADAL" clId="{11AFFCDC-C4A6-415B-BE1F-337DA30B37A1}" dt="2021-11-08T22:36:57.314" v="853" actId="1076"/>
          <ac:spMkLst>
            <pc:docMk/>
            <pc:sldMk cId="3227917161" sldId="325"/>
            <ac:spMk id="80" creationId="{5CC24DE2-F0FF-41CB-8946-CDC32500DCB5}"/>
          </ac:spMkLst>
        </pc:spChg>
        <pc:grpChg chg="add del mod">
          <ac:chgData name="Michael Berardozzi" userId="8ae3847f-ecc6-4d75-83c8-c6ce45fe2175" providerId="ADAL" clId="{11AFFCDC-C4A6-415B-BE1F-337DA30B37A1}" dt="2021-11-08T21:54:45.548" v="44" actId="478"/>
          <ac:grpSpMkLst>
            <pc:docMk/>
            <pc:sldMk cId="3227917161" sldId="325"/>
            <ac:grpSpMk id="10" creationId="{1914D171-9125-404B-B064-BCF40D411096}"/>
          </ac:grpSpMkLst>
        </pc:grpChg>
        <pc:grpChg chg="add del mod">
          <ac:chgData name="Michael Berardozzi" userId="8ae3847f-ecc6-4d75-83c8-c6ce45fe2175" providerId="ADAL" clId="{11AFFCDC-C4A6-415B-BE1F-337DA30B37A1}" dt="2021-11-08T22:03:39.478" v="161" actId="478"/>
          <ac:grpSpMkLst>
            <pc:docMk/>
            <pc:sldMk cId="3227917161" sldId="325"/>
            <ac:grpSpMk id="14" creationId="{882987AD-77A0-4D77-8336-54F95F670C1E}"/>
          </ac:grpSpMkLst>
        </pc:grpChg>
        <pc:grpChg chg="add del mod">
          <ac:chgData name="Michael Berardozzi" userId="8ae3847f-ecc6-4d75-83c8-c6ce45fe2175" providerId="ADAL" clId="{11AFFCDC-C4A6-415B-BE1F-337DA30B37A1}" dt="2021-11-08T22:48:51.227" v="1047" actId="165"/>
          <ac:grpSpMkLst>
            <pc:docMk/>
            <pc:sldMk cId="3227917161" sldId="325"/>
            <ac:grpSpMk id="20" creationId="{7AF94EEE-2C9E-4234-9191-E254FE683FED}"/>
          </ac:grpSpMkLst>
        </pc:grpChg>
        <pc:picChg chg="add del mod modCrop">
          <ac:chgData name="Michael Berardozzi" userId="8ae3847f-ecc6-4d75-83c8-c6ce45fe2175" providerId="ADAL" clId="{11AFFCDC-C4A6-415B-BE1F-337DA30B37A1}" dt="2021-11-08T02:58:07.738" v="41" actId="164"/>
          <ac:picMkLst>
            <pc:docMk/>
            <pc:sldMk cId="3227917161" sldId="325"/>
            <ac:picMk id="7" creationId="{5FA2F39C-F9BF-4D20-97FA-8C421A317B56}"/>
          </ac:picMkLst>
        </pc:picChg>
        <pc:picChg chg="add mod modCrop">
          <ac:chgData name="Michael Berardozzi" userId="8ae3847f-ecc6-4d75-83c8-c6ce45fe2175" providerId="ADAL" clId="{11AFFCDC-C4A6-415B-BE1F-337DA30B37A1}" dt="2021-11-08T02:58:07.738" v="41" actId="164"/>
          <ac:picMkLst>
            <pc:docMk/>
            <pc:sldMk cId="3227917161" sldId="325"/>
            <ac:picMk id="8" creationId="{02211DE2-B5A5-49A7-A58A-777DB47BC955}"/>
          </ac:picMkLst>
        </pc:picChg>
        <pc:picChg chg="add mod modCrop">
          <ac:chgData name="Michael Berardozzi" userId="8ae3847f-ecc6-4d75-83c8-c6ce45fe2175" providerId="ADAL" clId="{11AFFCDC-C4A6-415B-BE1F-337DA30B37A1}" dt="2021-11-08T02:58:07.738" v="41" actId="164"/>
          <ac:picMkLst>
            <pc:docMk/>
            <pc:sldMk cId="3227917161" sldId="325"/>
            <ac:picMk id="9" creationId="{4D2B07D1-1D50-4D62-89A6-A98C08F1AF65}"/>
          </ac:picMkLst>
        </pc:picChg>
        <pc:picChg chg="add mod modCrop">
          <ac:chgData name="Michael Berardozzi" userId="8ae3847f-ecc6-4d75-83c8-c6ce45fe2175" providerId="ADAL" clId="{11AFFCDC-C4A6-415B-BE1F-337DA30B37A1}" dt="2021-11-08T21:56:30.794" v="147" actId="164"/>
          <ac:picMkLst>
            <pc:docMk/>
            <pc:sldMk cId="3227917161" sldId="325"/>
            <ac:picMk id="11" creationId="{688C73CA-F9CC-439C-9FCC-2F34C288ED55}"/>
          </ac:picMkLst>
        </pc:picChg>
        <pc:picChg chg="add mod modCrop">
          <ac:chgData name="Michael Berardozzi" userId="8ae3847f-ecc6-4d75-83c8-c6ce45fe2175" providerId="ADAL" clId="{11AFFCDC-C4A6-415B-BE1F-337DA30B37A1}" dt="2021-11-08T21:56:30.794" v="147" actId="164"/>
          <ac:picMkLst>
            <pc:docMk/>
            <pc:sldMk cId="3227917161" sldId="325"/>
            <ac:picMk id="12" creationId="{6226E18D-190C-4988-BF27-B73887DF7435}"/>
          </ac:picMkLst>
        </pc:picChg>
        <pc:picChg chg="add mod modCrop">
          <ac:chgData name="Michael Berardozzi" userId="8ae3847f-ecc6-4d75-83c8-c6ce45fe2175" providerId="ADAL" clId="{11AFFCDC-C4A6-415B-BE1F-337DA30B37A1}" dt="2021-11-08T21:56:30.794" v="147" actId="164"/>
          <ac:picMkLst>
            <pc:docMk/>
            <pc:sldMk cId="3227917161" sldId="325"/>
            <ac:picMk id="13" creationId="{6E63D871-BD86-4D78-89F2-E67665BA87BE}"/>
          </ac:picMkLst>
        </pc:picChg>
        <pc:picChg chg="add mod topLvl modCrop">
          <ac:chgData name="Michael Berardozzi" userId="8ae3847f-ecc6-4d75-83c8-c6ce45fe2175" providerId="ADAL" clId="{11AFFCDC-C4A6-415B-BE1F-337DA30B37A1}" dt="2021-11-08T22:50:12.295" v="1080" actId="1038"/>
          <ac:picMkLst>
            <pc:docMk/>
            <pc:sldMk cId="3227917161" sldId="325"/>
            <ac:picMk id="17" creationId="{5254CE0A-0EE8-44B3-BFD3-EA97FF3F8E4B}"/>
          </ac:picMkLst>
        </pc:picChg>
        <pc:picChg chg="add mod ord topLvl modCrop">
          <ac:chgData name="Michael Berardozzi" userId="8ae3847f-ecc6-4d75-83c8-c6ce45fe2175" providerId="ADAL" clId="{11AFFCDC-C4A6-415B-BE1F-337DA30B37A1}" dt="2021-11-08T22:50:12.295" v="1080" actId="1038"/>
          <ac:picMkLst>
            <pc:docMk/>
            <pc:sldMk cId="3227917161" sldId="325"/>
            <ac:picMk id="18" creationId="{75680C38-D5DB-428F-9F3E-A8C55DD4C352}"/>
          </ac:picMkLst>
        </pc:picChg>
        <pc:picChg chg="add mod topLvl modCrop">
          <ac:chgData name="Michael Berardozzi" userId="8ae3847f-ecc6-4d75-83c8-c6ce45fe2175" providerId="ADAL" clId="{11AFFCDC-C4A6-415B-BE1F-337DA30B37A1}" dt="2021-11-08T22:50:12.295" v="1080" actId="1038"/>
          <ac:picMkLst>
            <pc:docMk/>
            <pc:sldMk cId="3227917161" sldId="325"/>
            <ac:picMk id="19" creationId="{DF867C0C-7589-4799-8727-E64131261D8E}"/>
          </ac:picMkLst>
        </pc:picChg>
        <pc:picChg chg="add mod">
          <ac:chgData name="Michael Berardozzi" userId="8ae3847f-ecc6-4d75-83c8-c6ce45fe2175" providerId="ADAL" clId="{11AFFCDC-C4A6-415B-BE1F-337DA30B37A1}" dt="2021-11-08T22:35:20.385" v="770" actId="14100"/>
          <ac:picMkLst>
            <pc:docMk/>
            <pc:sldMk cId="3227917161" sldId="325"/>
            <ac:picMk id="47" creationId="{28D00AAB-4496-4A09-A775-607B7BB84337}"/>
          </ac:picMkLst>
        </pc:picChg>
        <pc:picChg chg="add mod">
          <ac:chgData name="Michael Berardozzi" userId="8ae3847f-ecc6-4d75-83c8-c6ce45fe2175" providerId="ADAL" clId="{11AFFCDC-C4A6-415B-BE1F-337DA30B37A1}" dt="2021-11-08T22:35:57.011" v="786" actId="1035"/>
          <ac:picMkLst>
            <pc:docMk/>
            <pc:sldMk cId="3227917161" sldId="325"/>
            <ac:picMk id="50" creationId="{37DF0505-D5BB-470E-AFA0-5F7BECEC320A}"/>
          </ac:picMkLst>
        </pc:picChg>
        <pc:picChg chg="add del mod">
          <ac:chgData name="Michael Berardozzi" userId="8ae3847f-ecc6-4d75-83c8-c6ce45fe2175" providerId="ADAL" clId="{11AFFCDC-C4A6-415B-BE1F-337DA30B37A1}" dt="2021-11-08T22:19:49.396" v="534"/>
          <ac:picMkLst>
            <pc:docMk/>
            <pc:sldMk cId="3227917161" sldId="325"/>
            <ac:picMk id="51" creationId="{0ACF7020-7C1F-47A6-87EA-93656EF2D23B}"/>
          </ac:picMkLst>
        </pc:picChg>
        <pc:picChg chg="add mod modCrop">
          <ac:chgData name="Michael Berardozzi" userId="8ae3847f-ecc6-4d75-83c8-c6ce45fe2175" providerId="ADAL" clId="{11AFFCDC-C4A6-415B-BE1F-337DA30B37A1}" dt="2021-11-08T22:35:57.011" v="786" actId="1035"/>
          <ac:picMkLst>
            <pc:docMk/>
            <pc:sldMk cId="3227917161" sldId="325"/>
            <ac:picMk id="53" creationId="{BB7D1370-172A-43B0-9C1C-42D35B44C512}"/>
          </ac:picMkLst>
        </pc:picChg>
        <pc:picChg chg="add mod modCrop">
          <ac:chgData name="Michael Berardozzi" userId="8ae3847f-ecc6-4d75-83c8-c6ce45fe2175" providerId="ADAL" clId="{11AFFCDC-C4A6-415B-BE1F-337DA30B37A1}" dt="2021-11-08T22:35:57.011" v="786" actId="1035"/>
          <ac:picMkLst>
            <pc:docMk/>
            <pc:sldMk cId="3227917161" sldId="325"/>
            <ac:picMk id="73" creationId="{281222FC-0C6B-4082-BACA-A42B167E329B}"/>
          </ac:picMkLst>
        </pc:picChg>
        <pc:picChg chg="add mod">
          <ac:chgData name="Michael Berardozzi" userId="8ae3847f-ecc6-4d75-83c8-c6ce45fe2175" providerId="ADAL" clId="{11AFFCDC-C4A6-415B-BE1F-337DA30B37A1}" dt="2021-11-08T22:50:12.295" v="1080" actId="1038"/>
          <ac:picMkLst>
            <pc:docMk/>
            <pc:sldMk cId="3227917161" sldId="325"/>
            <ac:picMk id="76" creationId="{F0449477-B42A-4F38-9E3B-4924222BEFFA}"/>
          </ac:picMkLst>
        </pc:picChg>
        <pc:cxnChg chg="add mod">
          <ac:chgData name="Michael Berardozzi" userId="8ae3847f-ecc6-4d75-83c8-c6ce45fe2175" providerId="ADAL" clId="{11AFFCDC-C4A6-415B-BE1F-337DA30B37A1}" dt="2021-11-08T22:50:12.295" v="1080" actId="1038"/>
          <ac:cxnSpMkLst>
            <pc:docMk/>
            <pc:sldMk cId="3227917161" sldId="325"/>
            <ac:cxnSpMk id="30" creationId="{E74AB91B-05A1-482F-A013-D80222413193}"/>
          </ac:cxnSpMkLst>
        </pc:cxnChg>
        <pc:cxnChg chg="add mod">
          <ac:chgData name="Michael Berardozzi" userId="8ae3847f-ecc6-4d75-83c8-c6ce45fe2175" providerId="ADAL" clId="{11AFFCDC-C4A6-415B-BE1F-337DA30B37A1}" dt="2021-11-08T22:50:12.295" v="1080" actId="1038"/>
          <ac:cxnSpMkLst>
            <pc:docMk/>
            <pc:sldMk cId="3227917161" sldId="325"/>
            <ac:cxnSpMk id="34" creationId="{50A6E1CA-27E5-4F98-8A8A-DE9C57B1EFA6}"/>
          </ac:cxnSpMkLst>
        </pc:cxnChg>
        <pc:cxnChg chg="add mod">
          <ac:chgData name="Michael Berardozzi" userId="8ae3847f-ecc6-4d75-83c8-c6ce45fe2175" providerId="ADAL" clId="{11AFFCDC-C4A6-415B-BE1F-337DA30B37A1}" dt="2021-11-08T22:50:12.295" v="1080" actId="1038"/>
          <ac:cxnSpMkLst>
            <pc:docMk/>
            <pc:sldMk cId="3227917161" sldId="325"/>
            <ac:cxnSpMk id="39" creationId="{A84B808B-32A9-4F83-8316-C1E9AEC08DC2}"/>
          </ac:cxnSpMkLst>
        </pc:cxnChg>
        <pc:cxnChg chg="add mod">
          <ac:chgData name="Michael Berardozzi" userId="8ae3847f-ecc6-4d75-83c8-c6ce45fe2175" providerId="ADAL" clId="{11AFFCDC-C4A6-415B-BE1F-337DA30B37A1}" dt="2021-11-08T22:50:45.789" v="1122" actId="14100"/>
          <ac:cxnSpMkLst>
            <pc:docMk/>
            <pc:sldMk cId="3227917161" sldId="325"/>
            <ac:cxnSpMk id="41" creationId="{9514A961-B4EE-4EFF-83B8-846D49023C98}"/>
          </ac:cxnSpMkLst>
        </pc:cxnChg>
        <pc:cxnChg chg="add mod">
          <ac:chgData name="Michael Berardozzi" userId="8ae3847f-ecc6-4d75-83c8-c6ce45fe2175" providerId="ADAL" clId="{11AFFCDC-C4A6-415B-BE1F-337DA30B37A1}" dt="2021-11-08T22:50:42.788" v="1121" actId="14100"/>
          <ac:cxnSpMkLst>
            <pc:docMk/>
            <pc:sldMk cId="3227917161" sldId="325"/>
            <ac:cxnSpMk id="44" creationId="{3DABFF44-C2EB-43BB-9E96-BAD12CFD0530}"/>
          </ac:cxnSpMkLst>
        </pc:cxnChg>
        <pc:cxnChg chg="add mod">
          <ac:chgData name="Michael Berardozzi" userId="8ae3847f-ecc6-4d75-83c8-c6ce45fe2175" providerId="ADAL" clId="{11AFFCDC-C4A6-415B-BE1F-337DA30B37A1}" dt="2021-11-08T22:50:25.971" v="1117" actId="1038"/>
          <ac:cxnSpMkLst>
            <pc:docMk/>
            <pc:sldMk cId="3227917161" sldId="325"/>
            <ac:cxnSpMk id="56" creationId="{5259CB81-0BD3-4A5C-B0BB-7FF0A3004BB7}"/>
          </ac:cxnSpMkLst>
        </pc:cxnChg>
        <pc:cxnChg chg="add mod">
          <ac:chgData name="Michael Berardozzi" userId="8ae3847f-ecc6-4d75-83c8-c6ce45fe2175" providerId="ADAL" clId="{11AFFCDC-C4A6-415B-BE1F-337DA30B37A1}" dt="2021-11-08T22:50:33.772" v="1119" actId="14100"/>
          <ac:cxnSpMkLst>
            <pc:docMk/>
            <pc:sldMk cId="3227917161" sldId="325"/>
            <ac:cxnSpMk id="58" creationId="{857270ED-8E47-414D-A332-A7DD650DD208}"/>
          </ac:cxnSpMkLst>
        </pc:cxnChg>
        <pc:cxnChg chg="add del mod">
          <ac:chgData name="Michael Berardozzi" userId="8ae3847f-ecc6-4d75-83c8-c6ce45fe2175" providerId="ADAL" clId="{11AFFCDC-C4A6-415B-BE1F-337DA30B37A1}" dt="2021-11-08T22:23:15.777" v="577"/>
          <ac:cxnSpMkLst>
            <pc:docMk/>
            <pc:sldMk cId="3227917161" sldId="325"/>
            <ac:cxnSpMk id="63" creationId="{53C281F1-96B2-473D-8999-C59303AD5BF3}"/>
          </ac:cxnSpMkLst>
        </pc:cxnChg>
        <pc:cxnChg chg="add mod">
          <ac:chgData name="Michael Berardozzi" userId="8ae3847f-ecc6-4d75-83c8-c6ce45fe2175" providerId="ADAL" clId="{11AFFCDC-C4A6-415B-BE1F-337DA30B37A1}" dt="2021-11-08T22:50:12.295" v="1080" actId="1038"/>
          <ac:cxnSpMkLst>
            <pc:docMk/>
            <pc:sldMk cId="3227917161" sldId="325"/>
            <ac:cxnSpMk id="64" creationId="{AA91376C-79B8-44EF-8442-1630CDC53BC7}"/>
          </ac:cxnSpMkLst>
        </pc:cxnChg>
        <pc:cxnChg chg="add mod ord">
          <ac:chgData name="Michael Berardozzi" userId="8ae3847f-ecc6-4d75-83c8-c6ce45fe2175" providerId="ADAL" clId="{11AFFCDC-C4A6-415B-BE1F-337DA30B37A1}" dt="2021-11-08T22:50:12.295" v="1080" actId="1038"/>
          <ac:cxnSpMkLst>
            <pc:docMk/>
            <pc:sldMk cId="3227917161" sldId="325"/>
            <ac:cxnSpMk id="68" creationId="{6344B267-12FE-4C3F-8CF8-08100AA9AC87}"/>
          </ac:cxnSpMkLst>
        </pc:cxnChg>
      </pc:sldChg>
      <pc:sldChg chg="del">
        <pc:chgData name="Michael Berardozzi" userId="8ae3847f-ecc6-4d75-83c8-c6ce45fe2175" providerId="ADAL" clId="{11AFFCDC-C4A6-415B-BE1F-337DA30B37A1}" dt="2021-11-08T02:21:14.191" v="1" actId="47"/>
        <pc:sldMkLst>
          <pc:docMk/>
          <pc:sldMk cId="3333914476" sldId="325"/>
        </pc:sldMkLst>
      </pc:sldChg>
      <pc:sldChg chg="addSp delSp modSp new mod">
        <pc:chgData name="Michael Berardozzi" userId="8ae3847f-ecc6-4d75-83c8-c6ce45fe2175" providerId="ADAL" clId="{11AFFCDC-C4A6-415B-BE1F-337DA30B37A1}" dt="2021-11-08T22:39:23.385" v="931" actId="6549"/>
        <pc:sldMkLst>
          <pc:docMk/>
          <pc:sldMk cId="1628331610" sldId="326"/>
        </pc:sldMkLst>
        <pc:spChg chg="del">
          <ac:chgData name="Michael Berardozzi" userId="8ae3847f-ecc6-4d75-83c8-c6ce45fe2175" providerId="ADAL" clId="{11AFFCDC-C4A6-415B-BE1F-337DA30B37A1}" dt="2021-11-08T22:38:13.893" v="856" actId="478"/>
          <ac:spMkLst>
            <pc:docMk/>
            <pc:sldMk cId="1628331610" sldId="326"/>
            <ac:spMk id="2" creationId="{D26B2D87-7860-494E-8F94-B1BA6255A662}"/>
          </ac:spMkLst>
        </pc:spChg>
        <pc:spChg chg="del">
          <ac:chgData name="Michael Berardozzi" userId="8ae3847f-ecc6-4d75-83c8-c6ce45fe2175" providerId="ADAL" clId="{11AFFCDC-C4A6-415B-BE1F-337DA30B37A1}" dt="2021-11-08T22:38:14.915" v="857" actId="478"/>
          <ac:spMkLst>
            <pc:docMk/>
            <pc:sldMk cId="1628331610" sldId="326"/>
            <ac:spMk id="3" creationId="{02E6FC89-7033-4FBF-A84D-9250B2F31216}"/>
          </ac:spMkLst>
        </pc:spChg>
        <pc:spChg chg="del">
          <ac:chgData name="Michael Berardozzi" userId="8ae3847f-ecc6-4d75-83c8-c6ce45fe2175" providerId="ADAL" clId="{11AFFCDC-C4A6-415B-BE1F-337DA30B37A1}" dt="2021-11-08T22:38:12.651" v="855" actId="478"/>
          <ac:spMkLst>
            <pc:docMk/>
            <pc:sldMk cId="1628331610" sldId="326"/>
            <ac:spMk id="5" creationId="{E8DFFE01-22D5-4F3A-83FB-AEE0A8EE1F6A}"/>
          </ac:spMkLst>
        </pc:spChg>
        <pc:spChg chg="add mod">
          <ac:chgData name="Michael Berardozzi" userId="8ae3847f-ecc6-4d75-83c8-c6ce45fe2175" providerId="ADAL" clId="{11AFFCDC-C4A6-415B-BE1F-337DA30B37A1}" dt="2021-11-08T22:39:23.385" v="931" actId="6549"/>
          <ac:spMkLst>
            <pc:docMk/>
            <pc:sldMk cId="1628331610" sldId="326"/>
            <ac:spMk id="6" creationId="{5F00EE35-2469-489E-98B1-88C3935E754B}"/>
          </ac:spMkLst>
        </pc:spChg>
        <pc:picChg chg="add mod">
          <ac:chgData name="Michael Berardozzi" userId="8ae3847f-ecc6-4d75-83c8-c6ce45fe2175" providerId="ADAL" clId="{11AFFCDC-C4A6-415B-BE1F-337DA30B37A1}" dt="2021-11-08T22:38:40.304" v="882" actId="14100"/>
          <ac:picMkLst>
            <pc:docMk/>
            <pc:sldMk cId="1628331610" sldId="326"/>
            <ac:picMk id="8" creationId="{97398321-174F-443E-B190-51E15F02710D}"/>
          </ac:picMkLst>
        </pc:picChg>
      </pc:sldChg>
      <pc:sldChg chg="addSp delSp modSp new mod">
        <pc:chgData name="Michael Berardozzi" userId="8ae3847f-ecc6-4d75-83c8-c6ce45fe2175" providerId="ADAL" clId="{11AFFCDC-C4A6-415B-BE1F-337DA30B37A1}" dt="2021-11-08T22:45:46.622" v="1010" actId="478"/>
        <pc:sldMkLst>
          <pc:docMk/>
          <pc:sldMk cId="3522388239" sldId="327"/>
        </pc:sldMkLst>
        <pc:spChg chg="mod">
          <ac:chgData name="Michael Berardozzi" userId="8ae3847f-ecc6-4d75-83c8-c6ce45fe2175" providerId="ADAL" clId="{11AFFCDC-C4A6-415B-BE1F-337DA30B37A1}" dt="2021-11-08T22:45:43.070" v="1009" actId="20577"/>
          <ac:spMkLst>
            <pc:docMk/>
            <pc:sldMk cId="3522388239" sldId="327"/>
            <ac:spMk id="2" creationId="{50651A46-332F-44C4-90DC-3E808F9BF7BB}"/>
          </ac:spMkLst>
        </pc:spChg>
        <pc:spChg chg="del">
          <ac:chgData name="Michael Berardozzi" userId="8ae3847f-ecc6-4d75-83c8-c6ce45fe2175" providerId="ADAL" clId="{11AFFCDC-C4A6-415B-BE1F-337DA30B37A1}" dt="2021-11-08T22:43:25.364" v="986" actId="478"/>
          <ac:spMkLst>
            <pc:docMk/>
            <pc:sldMk cId="3522388239" sldId="327"/>
            <ac:spMk id="3" creationId="{F0A68A7A-DDA4-4E4F-9488-3545FE4123DC}"/>
          </ac:spMkLst>
        </pc:spChg>
        <pc:spChg chg="del">
          <ac:chgData name="Michael Berardozzi" userId="8ae3847f-ecc6-4d75-83c8-c6ce45fe2175" providerId="ADAL" clId="{11AFFCDC-C4A6-415B-BE1F-337DA30B37A1}" dt="2021-11-08T22:43:09.172" v="984" actId="478"/>
          <ac:spMkLst>
            <pc:docMk/>
            <pc:sldMk cId="3522388239" sldId="327"/>
            <ac:spMk id="5" creationId="{D1733E71-ED35-45AA-AF05-75AF4D27F842}"/>
          </ac:spMkLst>
        </pc:spChg>
        <pc:picChg chg="add mod">
          <ac:chgData name="Michael Berardozzi" userId="8ae3847f-ecc6-4d75-83c8-c6ce45fe2175" providerId="ADAL" clId="{11AFFCDC-C4A6-415B-BE1F-337DA30B37A1}" dt="2021-11-08T22:45:37.051" v="1004" actId="1076"/>
          <ac:picMkLst>
            <pc:docMk/>
            <pc:sldMk cId="3522388239" sldId="327"/>
            <ac:picMk id="7" creationId="{338827CB-E4DC-45A8-9A8C-542490D72B51}"/>
          </ac:picMkLst>
        </pc:picChg>
        <pc:picChg chg="add del mod">
          <ac:chgData name="Michael Berardozzi" userId="8ae3847f-ecc6-4d75-83c8-c6ce45fe2175" providerId="ADAL" clId="{11AFFCDC-C4A6-415B-BE1F-337DA30B37A1}" dt="2021-11-08T22:45:34.835" v="1003" actId="478"/>
          <ac:picMkLst>
            <pc:docMk/>
            <pc:sldMk cId="3522388239" sldId="327"/>
            <ac:picMk id="9" creationId="{77760F7A-0425-4C00-A3C2-FF4454F7AC4D}"/>
          </ac:picMkLst>
        </pc:picChg>
        <pc:picChg chg="add del mod">
          <ac:chgData name="Michael Berardozzi" userId="8ae3847f-ecc6-4d75-83c8-c6ce45fe2175" providerId="ADAL" clId="{11AFFCDC-C4A6-415B-BE1F-337DA30B37A1}" dt="2021-11-08T22:45:46.622" v="1010" actId="478"/>
          <ac:picMkLst>
            <pc:docMk/>
            <pc:sldMk cId="3522388239" sldId="327"/>
            <ac:picMk id="11" creationId="{0DF647E9-2E09-4D2A-9560-9700561A9828}"/>
          </ac:picMkLst>
        </pc:picChg>
      </pc:sldChg>
      <pc:sldChg chg="delSp modSp add mod">
        <pc:chgData name="Michael Berardozzi" userId="8ae3847f-ecc6-4d75-83c8-c6ce45fe2175" providerId="ADAL" clId="{11AFFCDC-C4A6-415B-BE1F-337DA30B37A1}" dt="2021-11-08T22:46:03.195" v="1019" actId="14100"/>
        <pc:sldMkLst>
          <pc:docMk/>
          <pc:sldMk cId="1151811320" sldId="328"/>
        </pc:sldMkLst>
        <pc:spChg chg="mod">
          <ac:chgData name="Michael Berardozzi" userId="8ae3847f-ecc6-4d75-83c8-c6ce45fe2175" providerId="ADAL" clId="{11AFFCDC-C4A6-415B-BE1F-337DA30B37A1}" dt="2021-11-08T22:45:50.346" v="1014" actId="20577"/>
          <ac:spMkLst>
            <pc:docMk/>
            <pc:sldMk cId="1151811320" sldId="328"/>
            <ac:spMk id="2" creationId="{50651A46-332F-44C4-90DC-3E808F9BF7BB}"/>
          </ac:spMkLst>
        </pc:spChg>
        <pc:picChg chg="del">
          <ac:chgData name="Michael Berardozzi" userId="8ae3847f-ecc6-4d75-83c8-c6ce45fe2175" providerId="ADAL" clId="{11AFFCDC-C4A6-415B-BE1F-337DA30B37A1}" dt="2021-11-08T22:45:52.346" v="1015" actId="478"/>
          <ac:picMkLst>
            <pc:docMk/>
            <pc:sldMk cId="1151811320" sldId="328"/>
            <ac:picMk id="7" creationId="{338827CB-E4DC-45A8-9A8C-542490D72B51}"/>
          </ac:picMkLst>
        </pc:picChg>
        <pc:picChg chg="mod">
          <ac:chgData name="Michael Berardozzi" userId="8ae3847f-ecc6-4d75-83c8-c6ce45fe2175" providerId="ADAL" clId="{11AFFCDC-C4A6-415B-BE1F-337DA30B37A1}" dt="2021-11-08T22:45:56.900" v="1017" actId="14100"/>
          <ac:picMkLst>
            <pc:docMk/>
            <pc:sldMk cId="1151811320" sldId="328"/>
            <ac:picMk id="9" creationId="{77760F7A-0425-4C00-A3C2-FF4454F7AC4D}"/>
          </ac:picMkLst>
        </pc:picChg>
        <pc:picChg chg="mod">
          <ac:chgData name="Michael Berardozzi" userId="8ae3847f-ecc6-4d75-83c8-c6ce45fe2175" providerId="ADAL" clId="{11AFFCDC-C4A6-415B-BE1F-337DA30B37A1}" dt="2021-11-08T22:46:03.195" v="1019" actId="14100"/>
          <ac:picMkLst>
            <pc:docMk/>
            <pc:sldMk cId="1151811320" sldId="328"/>
            <ac:picMk id="11" creationId="{0DF647E9-2E09-4D2A-9560-9700561A9828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164D3-8628-4EDA-AAEB-026153EB00DD}" type="datetimeFigureOut">
              <a:rPr lang="en-NZ" smtClean="0"/>
              <a:t>30/11/2021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4487-EB92-4FD6-BFB9-4F26485787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5190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71EDE-CD84-46F0-A31A-21FCD7BB3CE0}" type="datetimeFigureOut">
              <a:rPr lang="en-NZ" smtClean="0"/>
              <a:t>30/11/2021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05A7C-942A-4484-A955-E4F25E47E3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585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05A7C-942A-4484-A955-E4F25E47E3EE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652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during the submissions period for the reassessment we received 72 submissions. of these 37 submitters originally requested to be heard at a hearing. we would note here that our submissions analysis reflects the submissions we received at the time, and the number of submitters wishing to be hear has now changed with a reduced number of submitters now wishing to be heard at the updated hearing</a:t>
            </a:r>
          </a:p>
          <a:p>
            <a:r>
              <a:rPr lang="en-NZ" dirty="0"/>
              <a:t>we received a balance of different views in submissions as you can see on the graphs here. </a:t>
            </a:r>
          </a:p>
          <a:p>
            <a:r>
              <a:rPr lang="en-NZ" dirty="0"/>
              <a:t>the majority of those submitters in opposition, outright opposed the reassessment proposals, with a small group wanting changes to what was proposed but otherwise in opposition, while there were more split opinions in those who supported a change to the controls but may have had different views on what the change should be, between what was proposed and something more or less restrictive.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05A7C-942A-4484-A955-E4F25E47E3EE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5729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during the submissions period for the reassessment we received 72 submissions. of these 37 submitters originally requested to be heard at a hearing. we would note here that our submissions analysis reflects the submissions we received at the time, and the number of submitters wishing to be hear has now changed with a reduced number of submitters now wishing to be heard at the updated hearing</a:t>
            </a:r>
          </a:p>
          <a:p>
            <a:r>
              <a:rPr lang="en-NZ" dirty="0"/>
              <a:t>we received a balance of different views in submissions as you can see on the graphs here. </a:t>
            </a:r>
          </a:p>
          <a:p>
            <a:r>
              <a:rPr lang="en-NZ" dirty="0"/>
              <a:t>the majority of those submitters in opposition, outright opposed the reassessment proposals, with a small group wanting changes to what was proposed but otherwise in opposition, while there were more split opinions in those who supported a change to the controls but may have had different views on what the change should be, between what was proposed and something more or less restrictive.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05A7C-942A-4484-A955-E4F25E47E3EE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735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5A7C-942A-4484-A955-E4F25E47E3EE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7029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05A7C-942A-4484-A955-E4F25E47E3EE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169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/>
          <a:stretch/>
        </p:blipFill>
        <p:spPr>
          <a:xfrm>
            <a:off x="0" y="-57150"/>
            <a:ext cx="24384000" cy="13776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1212" y="2209800"/>
            <a:ext cx="9417923" cy="18252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70342" y="5029200"/>
            <a:ext cx="14711282" cy="3657600"/>
          </a:xfrm>
        </p:spPr>
        <p:txBody>
          <a:bodyPr>
            <a:normAutofit/>
          </a:bodyPr>
          <a:lstStyle>
            <a:lvl1pPr marL="0" indent="0">
              <a:lnSpc>
                <a:spcPts val="12987"/>
              </a:lnSpc>
              <a:spcAft>
                <a:spcPts val="2997"/>
              </a:spcAft>
              <a:buNone/>
              <a:defRPr lang="en-US" sz="11988" b="1" spc="-100" baseline="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dirty="0"/>
              <a:t>Document heading along this part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2278" y="9105900"/>
            <a:ext cx="14711282" cy="1790700"/>
          </a:xfrm>
        </p:spPr>
        <p:txBody>
          <a:bodyPr/>
          <a:lstStyle>
            <a:lvl1pPr marL="0" indent="0">
              <a:lnSpc>
                <a:spcPts val="4595"/>
              </a:lnSpc>
              <a:spcAft>
                <a:spcPts val="1199"/>
              </a:spcAft>
              <a:buNone/>
              <a:defRPr sz="4096" b="1">
                <a:solidFill>
                  <a:schemeClr val="bg1"/>
                </a:solidFill>
              </a:defRPr>
            </a:lvl1pPr>
            <a:lvl2pPr marL="0" indent="0">
              <a:lnSpc>
                <a:spcPts val="4595"/>
              </a:lnSpc>
              <a:buNone/>
              <a:defRPr sz="2498" b="1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Document subheading here </a:t>
            </a:r>
          </a:p>
          <a:p>
            <a:pPr lvl="1"/>
            <a:r>
              <a:rPr lang="en-NZ" dirty="0"/>
              <a:t>MONTH YEAR OR VERSION NUMBER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6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/>
          <p:nvPr userDrawn="1"/>
        </p:nvSpPr>
        <p:spPr>
          <a:xfrm>
            <a:off x="0" y="-1"/>
            <a:ext cx="4776885" cy="13754912"/>
          </a:xfrm>
          <a:custGeom>
            <a:avLst/>
            <a:gdLst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4781550 w 4781550"/>
              <a:gd name="connsiteY2" fmla="*/ 1371600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3333750 w 4781550"/>
              <a:gd name="connsiteY2" fmla="*/ 1369695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3716001">
                <a:moveTo>
                  <a:pt x="0" y="0"/>
                </a:moveTo>
                <a:lnTo>
                  <a:pt x="4781550" y="0"/>
                </a:lnTo>
                <a:lnTo>
                  <a:pt x="3333750" y="13696951"/>
                </a:ln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3598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87245" y="2598106"/>
            <a:ext cx="1462247" cy="11969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679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85885" y="914086"/>
            <a:ext cx="3162387" cy="892175"/>
          </a:xfrm>
        </p:spPr>
        <p:txBody>
          <a:bodyPr>
            <a:normAutofit/>
          </a:bodyPr>
          <a:lstStyle>
            <a:lvl1pPr marL="0" indent="0">
              <a:lnSpc>
                <a:spcPts val="1898"/>
              </a:lnSpc>
              <a:spcAft>
                <a:spcPts val="0"/>
              </a:spcAft>
              <a:buNone/>
              <a:defRPr sz="1698">
                <a:solidFill>
                  <a:srgbClr val="C7C8C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924265" y="2895600"/>
            <a:ext cx="15970528" cy="8534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829107" y="11963400"/>
            <a:ext cx="10565607" cy="1200150"/>
          </a:xfrm>
        </p:spPr>
        <p:txBody>
          <a:bodyPr/>
          <a:lstStyle>
            <a:lvl1pPr marL="0" indent="0">
              <a:lnSpc>
                <a:spcPts val="3397"/>
              </a:lnSpc>
              <a:spcAft>
                <a:spcPts val="999"/>
              </a:spcAft>
              <a:buNone/>
              <a:defRPr sz="2398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919" y="914083"/>
            <a:ext cx="3344968" cy="64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1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 userDrawn="1"/>
        </p:nvSpPr>
        <p:spPr>
          <a:xfrm>
            <a:off x="0" y="-1"/>
            <a:ext cx="4776885" cy="13754912"/>
          </a:xfrm>
          <a:custGeom>
            <a:avLst/>
            <a:gdLst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4781550 w 4781550"/>
              <a:gd name="connsiteY2" fmla="*/ 1371600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3333750 w 4781550"/>
              <a:gd name="connsiteY2" fmla="*/ 1369695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3716001">
                <a:moveTo>
                  <a:pt x="0" y="0"/>
                </a:moveTo>
                <a:lnTo>
                  <a:pt x="4781550" y="0"/>
                </a:lnTo>
                <a:lnTo>
                  <a:pt x="3333750" y="13696951"/>
                </a:ln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3598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87245" y="2598106"/>
            <a:ext cx="1462247" cy="11969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679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85885" y="914086"/>
            <a:ext cx="3162387" cy="892175"/>
          </a:xfrm>
        </p:spPr>
        <p:txBody>
          <a:bodyPr>
            <a:normAutofit/>
          </a:bodyPr>
          <a:lstStyle>
            <a:lvl1pPr marL="0" indent="0">
              <a:lnSpc>
                <a:spcPts val="1898"/>
              </a:lnSpc>
              <a:spcAft>
                <a:spcPts val="0"/>
              </a:spcAft>
              <a:buNone/>
              <a:defRPr sz="1698">
                <a:solidFill>
                  <a:srgbClr val="C7C8C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919" y="914083"/>
            <a:ext cx="3344968" cy="64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85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 userDrawn="1"/>
        </p:nvSpPr>
        <p:spPr>
          <a:xfrm>
            <a:off x="0" y="-1"/>
            <a:ext cx="4776885" cy="13716001"/>
          </a:xfrm>
          <a:custGeom>
            <a:avLst/>
            <a:gdLst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4781550 w 4781550"/>
              <a:gd name="connsiteY2" fmla="*/ 1371600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3333750 w 4781550"/>
              <a:gd name="connsiteY2" fmla="*/ 1369695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3716001">
                <a:moveTo>
                  <a:pt x="0" y="0"/>
                </a:moveTo>
                <a:lnTo>
                  <a:pt x="4781550" y="0"/>
                </a:lnTo>
                <a:lnTo>
                  <a:pt x="3333750" y="13696951"/>
                </a:ln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3598"/>
          </a:p>
        </p:txBody>
      </p:sp>
      <p:sp>
        <p:nvSpPr>
          <p:cNvPr id="7" name="Isosceles Triangle 6"/>
          <p:cNvSpPr/>
          <p:nvPr userDrawn="1"/>
        </p:nvSpPr>
        <p:spPr>
          <a:xfrm>
            <a:off x="21144117" y="9215922"/>
            <a:ext cx="3239885" cy="4500081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3598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1226448" y="7315789"/>
            <a:ext cx="10675037" cy="3055937"/>
          </a:xfrm>
        </p:spPr>
        <p:txBody>
          <a:bodyPr/>
          <a:lstStyle>
            <a:lvl1pPr marL="0" indent="0">
              <a:lnSpc>
                <a:spcPts val="4595"/>
              </a:lnSpc>
              <a:spcAft>
                <a:spcPts val="999"/>
              </a:spcAft>
              <a:buNone/>
              <a:defRPr sz="1798">
                <a:solidFill>
                  <a:schemeClr val="bg1"/>
                </a:solidFill>
              </a:defRPr>
            </a:lvl1pPr>
            <a:lvl2pPr marL="0" indent="0">
              <a:lnSpc>
                <a:spcPts val="3197"/>
              </a:lnSpc>
              <a:buNone/>
              <a:defRPr sz="2398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27" y="3732812"/>
            <a:ext cx="14649243" cy="283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32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 userDrawn="1"/>
        </p:nvSpPr>
        <p:spPr>
          <a:xfrm>
            <a:off x="0" y="-1"/>
            <a:ext cx="4776885" cy="13754912"/>
          </a:xfrm>
          <a:custGeom>
            <a:avLst/>
            <a:gdLst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4781550 w 4781550"/>
              <a:gd name="connsiteY2" fmla="*/ 1371600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3333750 w 4781550"/>
              <a:gd name="connsiteY2" fmla="*/ 1369695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3716001">
                <a:moveTo>
                  <a:pt x="0" y="0"/>
                </a:moveTo>
                <a:lnTo>
                  <a:pt x="4781550" y="0"/>
                </a:lnTo>
                <a:lnTo>
                  <a:pt x="3333750" y="13696951"/>
                </a:ln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3598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87245" y="2598106"/>
            <a:ext cx="1462247" cy="11969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679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993004" y="4765361"/>
            <a:ext cx="14228696" cy="57121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0937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28883" y="-1"/>
            <a:ext cx="24412884" cy="13716001"/>
            <a:chOff x="-28883" y="-1"/>
            <a:chExt cx="24412884" cy="13716001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2569" y="-1"/>
              <a:ext cx="20431432" cy="1371600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 userDrawn="1"/>
          </p:nvSpPr>
          <p:spPr>
            <a:xfrm>
              <a:off x="-28883" y="-1"/>
              <a:ext cx="3981451" cy="13713018"/>
            </a:xfrm>
            <a:prstGeom prst="rect">
              <a:avLst/>
            </a:prstGeom>
            <a:solidFill>
              <a:srgbClr val="20D7AB"/>
            </a:solidFill>
            <a:ln>
              <a:solidFill>
                <a:srgbClr val="20D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70342" y="5029200"/>
            <a:ext cx="14711282" cy="3657600"/>
          </a:xfrm>
        </p:spPr>
        <p:txBody>
          <a:bodyPr>
            <a:normAutofit/>
          </a:bodyPr>
          <a:lstStyle>
            <a:lvl1pPr marL="0" indent="0">
              <a:lnSpc>
                <a:spcPts val="12987"/>
              </a:lnSpc>
              <a:spcAft>
                <a:spcPts val="2997"/>
              </a:spcAft>
              <a:buNone/>
              <a:defRPr lang="en-US" sz="11988" b="1" spc="-100" baseline="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dirty="0"/>
              <a:t>Document heading along this part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2278" y="9105900"/>
            <a:ext cx="14711282" cy="1790700"/>
          </a:xfrm>
        </p:spPr>
        <p:txBody>
          <a:bodyPr/>
          <a:lstStyle>
            <a:lvl1pPr marL="0" indent="0">
              <a:lnSpc>
                <a:spcPts val="4595"/>
              </a:lnSpc>
              <a:spcAft>
                <a:spcPts val="1199"/>
              </a:spcAft>
              <a:buNone/>
              <a:defRPr sz="4096" b="1">
                <a:solidFill>
                  <a:schemeClr val="bg1"/>
                </a:solidFill>
              </a:defRPr>
            </a:lvl1pPr>
            <a:lvl2pPr marL="0" indent="0">
              <a:lnSpc>
                <a:spcPts val="4595"/>
              </a:lnSpc>
              <a:buNone/>
              <a:defRPr sz="2498" b="1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Document subheading here </a:t>
            </a:r>
          </a:p>
          <a:p>
            <a:pPr lvl="1"/>
            <a:r>
              <a:rPr lang="en-NZ" dirty="0"/>
              <a:t>MONTH YEAR OR VERSION NUMBER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2193540"/>
            <a:ext cx="10058400" cy="194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0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919" y="914083"/>
            <a:ext cx="3344968" cy="647870"/>
          </a:xfrm>
          <a:prstGeom prst="rect">
            <a:avLst/>
          </a:prstGeom>
        </p:spPr>
      </p:pic>
      <p:sp>
        <p:nvSpPr>
          <p:cNvPr id="8" name="Rectangle 2"/>
          <p:cNvSpPr/>
          <p:nvPr userDrawn="1"/>
        </p:nvSpPr>
        <p:spPr>
          <a:xfrm>
            <a:off x="0" y="-1"/>
            <a:ext cx="4776885" cy="13754912"/>
          </a:xfrm>
          <a:custGeom>
            <a:avLst/>
            <a:gdLst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4781550 w 4781550"/>
              <a:gd name="connsiteY2" fmla="*/ 1371600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3333750 w 4781550"/>
              <a:gd name="connsiteY2" fmla="*/ 1369695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3716001">
                <a:moveTo>
                  <a:pt x="0" y="0"/>
                </a:moveTo>
                <a:lnTo>
                  <a:pt x="4781550" y="0"/>
                </a:lnTo>
                <a:lnTo>
                  <a:pt x="3333750" y="13696951"/>
                </a:ln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359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408" y="2666956"/>
            <a:ext cx="15867193" cy="2299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40209" y="5326698"/>
            <a:ext cx="14216150" cy="7406322"/>
          </a:xfrm>
        </p:spPr>
        <p:txBody>
          <a:bodyPr/>
          <a:lstStyle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87245" y="2598106"/>
            <a:ext cx="1462247" cy="11969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679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85885" y="914086"/>
            <a:ext cx="3162387" cy="892175"/>
          </a:xfrm>
        </p:spPr>
        <p:txBody>
          <a:bodyPr>
            <a:normAutofit/>
          </a:bodyPr>
          <a:lstStyle>
            <a:lvl1pPr marL="0" indent="0">
              <a:lnSpc>
                <a:spcPts val="1898"/>
              </a:lnSpc>
              <a:spcAft>
                <a:spcPts val="0"/>
              </a:spcAft>
              <a:buNone/>
              <a:defRPr sz="1698">
                <a:solidFill>
                  <a:srgbClr val="C7C8C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6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0" y="-1"/>
            <a:ext cx="4776885" cy="13754912"/>
          </a:xfrm>
          <a:custGeom>
            <a:avLst/>
            <a:gdLst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4781550 w 4781550"/>
              <a:gd name="connsiteY2" fmla="*/ 1371600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3333750 w 4781550"/>
              <a:gd name="connsiteY2" fmla="*/ 1369695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3716001">
                <a:moveTo>
                  <a:pt x="0" y="0"/>
                </a:moveTo>
                <a:lnTo>
                  <a:pt x="4781550" y="0"/>
                </a:lnTo>
                <a:lnTo>
                  <a:pt x="3333750" y="13696951"/>
                </a:ln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359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408" y="2666956"/>
            <a:ext cx="15867193" cy="2299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40209" y="5326698"/>
            <a:ext cx="15867392" cy="7406322"/>
          </a:xfrm>
        </p:spPr>
        <p:txBody>
          <a:bodyPr numCol="2"/>
          <a:lstStyle>
            <a:lvl1pPr>
              <a:defRPr sz="4000"/>
            </a:lvl1pPr>
            <a:lvl2pPr>
              <a:defRPr sz="4000"/>
            </a:lvl2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87245" y="2598106"/>
            <a:ext cx="1462247" cy="11969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679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85885" y="914086"/>
            <a:ext cx="3162387" cy="892175"/>
          </a:xfrm>
        </p:spPr>
        <p:txBody>
          <a:bodyPr>
            <a:normAutofit/>
          </a:bodyPr>
          <a:lstStyle>
            <a:lvl1pPr marL="0" indent="0">
              <a:lnSpc>
                <a:spcPts val="1898"/>
              </a:lnSpc>
              <a:spcAft>
                <a:spcPts val="0"/>
              </a:spcAft>
              <a:buNone/>
              <a:defRPr sz="1698">
                <a:solidFill>
                  <a:srgbClr val="C7C8C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919" y="914083"/>
            <a:ext cx="3344968" cy="64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8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ly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-1"/>
            <a:ext cx="4776885" cy="13754912"/>
          </a:xfrm>
          <a:custGeom>
            <a:avLst/>
            <a:gdLst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4781550 w 4781550"/>
              <a:gd name="connsiteY2" fmla="*/ 1371600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3333750 w 4781550"/>
              <a:gd name="connsiteY2" fmla="*/ 1369695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3716001">
                <a:moveTo>
                  <a:pt x="0" y="0"/>
                </a:moveTo>
                <a:lnTo>
                  <a:pt x="4781550" y="0"/>
                </a:lnTo>
                <a:lnTo>
                  <a:pt x="3333750" y="13696951"/>
                </a:ln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359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408" y="2666956"/>
            <a:ext cx="13188255" cy="6088424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87245" y="2598106"/>
            <a:ext cx="1462247" cy="11969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679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885885" y="914086"/>
            <a:ext cx="3162387" cy="892175"/>
          </a:xfrm>
        </p:spPr>
        <p:txBody>
          <a:bodyPr>
            <a:normAutofit/>
          </a:bodyPr>
          <a:lstStyle>
            <a:lvl1pPr marL="0" indent="0">
              <a:lnSpc>
                <a:spcPts val="1898"/>
              </a:lnSpc>
              <a:spcAft>
                <a:spcPts val="0"/>
              </a:spcAft>
              <a:buNone/>
              <a:defRPr sz="1698">
                <a:solidFill>
                  <a:srgbClr val="C7C8C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40526" y="8891905"/>
            <a:ext cx="8630800" cy="1212850"/>
          </a:xfrm>
        </p:spPr>
        <p:txBody>
          <a:bodyPr>
            <a:noAutofit/>
          </a:bodyPr>
          <a:lstStyle>
            <a:lvl1pPr marL="0" indent="0">
              <a:buNone/>
              <a:defRPr sz="3596" b="1" spc="-1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- Reference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919" y="914083"/>
            <a:ext cx="3344968" cy="64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1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ragraph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0" y="-1"/>
            <a:ext cx="4776885" cy="13754912"/>
          </a:xfrm>
          <a:custGeom>
            <a:avLst/>
            <a:gdLst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4781550 w 4781550"/>
              <a:gd name="connsiteY2" fmla="*/ 1371600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3333750 w 4781550"/>
              <a:gd name="connsiteY2" fmla="*/ 1369695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3716001">
                <a:moveTo>
                  <a:pt x="0" y="0"/>
                </a:moveTo>
                <a:lnTo>
                  <a:pt x="4781550" y="0"/>
                </a:lnTo>
                <a:lnTo>
                  <a:pt x="3333750" y="13696951"/>
                </a:ln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359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408" y="2666956"/>
            <a:ext cx="13188255" cy="512830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87245" y="2598106"/>
            <a:ext cx="1462247" cy="11969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679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840527" y="7908925"/>
            <a:ext cx="3390764" cy="1212850"/>
          </a:xfrm>
        </p:spPr>
        <p:txBody>
          <a:bodyPr>
            <a:noAutofit/>
          </a:bodyPr>
          <a:lstStyle>
            <a:lvl1pPr marL="0" indent="0">
              <a:buNone/>
              <a:defRPr sz="3596" b="1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 Reference</a:t>
            </a:r>
          </a:p>
        </p:txBody>
      </p:sp>
      <p:sp>
        <p:nvSpPr>
          <p:cNvPr id="8" name="Isosceles Triangle 7"/>
          <p:cNvSpPr/>
          <p:nvPr userDrawn="1"/>
        </p:nvSpPr>
        <p:spPr>
          <a:xfrm>
            <a:off x="21144117" y="9215922"/>
            <a:ext cx="3239885" cy="4500081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3598"/>
          </a:p>
        </p:txBody>
      </p:sp>
    </p:spTree>
    <p:extLst>
      <p:ext uri="{BB962C8B-B14F-4D97-AF65-F5344CB8AC3E}">
        <p14:creationId xmlns:p14="http://schemas.microsoft.com/office/powerpoint/2010/main" val="42664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/>
          <p:nvPr userDrawn="1"/>
        </p:nvSpPr>
        <p:spPr>
          <a:xfrm>
            <a:off x="0" y="-1"/>
            <a:ext cx="4776885" cy="13754912"/>
          </a:xfrm>
          <a:custGeom>
            <a:avLst/>
            <a:gdLst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4781550 w 4781550"/>
              <a:gd name="connsiteY2" fmla="*/ 1371600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3333750 w 4781550"/>
              <a:gd name="connsiteY2" fmla="*/ 1369695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3716001">
                <a:moveTo>
                  <a:pt x="0" y="0"/>
                </a:moveTo>
                <a:lnTo>
                  <a:pt x="4781550" y="0"/>
                </a:lnTo>
                <a:lnTo>
                  <a:pt x="3333750" y="13696951"/>
                </a:ln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3598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87245" y="2598106"/>
            <a:ext cx="1462247" cy="11969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679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85885" y="914086"/>
            <a:ext cx="3162387" cy="892175"/>
          </a:xfrm>
        </p:spPr>
        <p:txBody>
          <a:bodyPr>
            <a:normAutofit/>
          </a:bodyPr>
          <a:lstStyle>
            <a:lvl1pPr marL="0" indent="0">
              <a:lnSpc>
                <a:spcPts val="1898"/>
              </a:lnSpc>
              <a:spcAft>
                <a:spcPts val="0"/>
              </a:spcAft>
              <a:buNone/>
              <a:defRPr sz="1698">
                <a:solidFill>
                  <a:srgbClr val="C7C8C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6886200" y="2887666"/>
            <a:ext cx="15783386" cy="9432925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919" y="914083"/>
            <a:ext cx="3344968" cy="64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7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/>
          <p:nvPr userDrawn="1"/>
        </p:nvSpPr>
        <p:spPr>
          <a:xfrm>
            <a:off x="0" y="-1"/>
            <a:ext cx="4776885" cy="13754912"/>
          </a:xfrm>
          <a:custGeom>
            <a:avLst/>
            <a:gdLst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4781550 w 4781550"/>
              <a:gd name="connsiteY2" fmla="*/ 1371600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3333750 w 4781550"/>
              <a:gd name="connsiteY2" fmla="*/ 1369695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3716001">
                <a:moveTo>
                  <a:pt x="0" y="0"/>
                </a:moveTo>
                <a:lnTo>
                  <a:pt x="4781550" y="0"/>
                </a:lnTo>
                <a:lnTo>
                  <a:pt x="3333750" y="13696951"/>
                </a:ln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359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87245" y="2598106"/>
            <a:ext cx="1462247" cy="11969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679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85885" y="914086"/>
            <a:ext cx="3162387" cy="892175"/>
          </a:xfrm>
        </p:spPr>
        <p:txBody>
          <a:bodyPr>
            <a:normAutofit/>
          </a:bodyPr>
          <a:lstStyle>
            <a:lvl1pPr marL="0" indent="0">
              <a:lnSpc>
                <a:spcPts val="1898"/>
              </a:lnSpc>
              <a:spcAft>
                <a:spcPts val="0"/>
              </a:spcAft>
              <a:buNone/>
              <a:defRPr sz="1698">
                <a:solidFill>
                  <a:srgbClr val="C7C8C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909039" y="5462905"/>
            <a:ext cx="10538963" cy="65151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7813404" y="5279711"/>
            <a:ext cx="5344656" cy="2720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919" y="914083"/>
            <a:ext cx="3344968" cy="64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7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/>
          <p:nvPr userDrawn="1"/>
        </p:nvSpPr>
        <p:spPr>
          <a:xfrm>
            <a:off x="0" y="-1"/>
            <a:ext cx="4776885" cy="13754912"/>
          </a:xfrm>
          <a:custGeom>
            <a:avLst/>
            <a:gdLst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4781550 w 4781550"/>
              <a:gd name="connsiteY2" fmla="*/ 1371600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  <a:gd name="connsiteX0" fmla="*/ 0 w 4781550"/>
              <a:gd name="connsiteY0" fmla="*/ 0 h 13716001"/>
              <a:gd name="connsiteX1" fmla="*/ 4781550 w 4781550"/>
              <a:gd name="connsiteY1" fmla="*/ 0 h 13716001"/>
              <a:gd name="connsiteX2" fmla="*/ 3333750 w 4781550"/>
              <a:gd name="connsiteY2" fmla="*/ 13696951 h 13716001"/>
              <a:gd name="connsiteX3" fmla="*/ 0 w 4781550"/>
              <a:gd name="connsiteY3" fmla="*/ 13716001 h 13716001"/>
              <a:gd name="connsiteX4" fmla="*/ 0 w 4781550"/>
              <a:gd name="connsiteY4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550" h="13716001">
                <a:moveTo>
                  <a:pt x="0" y="0"/>
                </a:moveTo>
                <a:lnTo>
                  <a:pt x="4781550" y="0"/>
                </a:lnTo>
                <a:lnTo>
                  <a:pt x="3333750" y="13696951"/>
                </a:ln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3598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87245" y="2598106"/>
            <a:ext cx="1462247" cy="119697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679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85885" y="914086"/>
            <a:ext cx="3162387" cy="892175"/>
          </a:xfrm>
        </p:spPr>
        <p:txBody>
          <a:bodyPr>
            <a:normAutofit/>
          </a:bodyPr>
          <a:lstStyle>
            <a:lvl1pPr marL="0" indent="0">
              <a:lnSpc>
                <a:spcPts val="1898"/>
              </a:lnSpc>
              <a:spcAft>
                <a:spcPts val="0"/>
              </a:spcAft>
              <a:buNone/>
              <a:defRPr sz="1698">
                <a:solidFill>
                  <a:srgbClr val="C7C8C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909039" y="4137661"/>
            <a:ext cx="5033711" cy="31775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7895339" y="4137659"/>
            <a:ext cx="5033711" cy="31775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12409118" y="4137660"/>
            <a:ext cx="5033711" cy="31775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817687" y="2758761"/>
            <a:ext cx="5056012" cy="1196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6839891" y="7543486"/>
            <a:ext cx="5217780" cy="4275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2294930" y="2758761"/>
            <a:ext cx="5056012" cy="1196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17787458" y="2758761"/>
            <a:ext cx="5056012" cy="1196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12313674" y="7543486"/>
            <a:ext cx="5217780" cy="4275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17787458" y="7543486"/>
            <a:ext cx="5217780" cy="4275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919" y="914083"/>
            <a:ext cx="3344968" cy="64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1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408" y="2621236"/>
            <a:ext cx="15867193" cy="22999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NZ" dirty="0"/>
              <a:t>Heading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408" y="5240020"/>
            <a:ext cx="15867193" cy="7121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1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FB87-D71D-4869-9947-70C3C3FD956B}" type="datetimeFigureOut">
              <a:rPr lang="en-NZ" smtClean="0"/>
              <a:t>30/11/2021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1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DD7CE-2C61-4E82-A11F-2A8B9F06239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677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62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4" r:id="rId13"/>
  </p:sldLayoutIdLst>
  <p:txStyles>
    <p:titleStyle>
      <a:lvl1pPr algn="l" defTabSz="1812119" rtl="0" eaLnBrk="1" latinLnBrk="0" hangingPunct="1">
        <a:lnSpc>
          <a:spcPts val="7813"/>
        </a:lnSpc>
        <a:spcBef>
          <a:spcPct val="0"/>
        </a:spcBef>
        <a:buNone/>
        <a:defRPr sz="6811" b="1" kern="1200" spc="-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504856" indent="-504856" algn="l" defTabSz="1812119" rtl="0" eaLnBrk="1" latinLnBrk="0" hangingPunct="1">
        <a:lnSpc>
          <a:spcPts val="4607"/>
        </a:lnSpc>
        <a:spcBef>
          <a:spcPts val="0"/>
        </a:spcBef>
        <a:spcAft>
          <a:spcPts val="2504"/>
        </a:spcAft>
        <a:buClr>
          <a:schemeClr val="bg2"/>
        </a:buClr>
        <a:buFont typeface="Arial" panose="020B0604020202020204" pitchFamily="34" charset="0"/>
        <a:buChar char="•"/>
        <a:defRPr sz="3606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40917" indent="-540917" algn="l" defTabSz="1812119" rtl="0" eaLnBrk="1" latinLnBrk="0" hangingPunct="1">
        <a:lnSpc>
          <a:spcPts val="4607"/>
        </a:lnSpc>
        <a:spcBef>
          <a:spcPts val="0"/>
        </a:spcBef>
        <a:spcAft>
          <a:spcPts val="2398"/>
        </a:spcAft>
        <a:buClr>
          <a:srgbClr val="083E42"/>
        </a:buClr>
        <a:buFont typeface="+mj-lt"/>
        <a:buAutoNum type="arabicPeriod"/>
        <a:defRPr sz="3606" kern="1200">
          <a:solidFill>
            <a:schemeClr val="tx1"/>
          </a:solidFill>
          <a:latin typeface="+mn-lt"/>
          <a:ea typeface="+mn-ea"/>
          <a:cs typeface="+mn-cs"/>
        </a:defRPr>
      </a:lvl2pPr>
      <a:lvl3pPr marL="515223" indent="-515223" algn="l" defTabSz="1812119" rtl="0" eaLnBrk="1" latinLnBrk="0" hangingPunct="1">
        <a:lnSpc>
          <a:spcPts val="3406"/>
        </a:lnSpc>
        <a:spcBef>
          <a:spcPts val="0"/>
        </a:spcBef>
        <a:spcAft>
          <a:spcPts val="601"/>
        </a:spcAft>
        <a:buFont typeface="+mj-lt"/>
        <a:buAutoNum type="arabicPeriod"/>
        <a:defRPr sz="2805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1812119" rtl="0" eaLnBrk="1" latinLnBrk="0" hangingPunct="1">
        <a:lnSpc>
          <a:spcPts val="3406"/>
        </a:lnSpc>
        <a:spcBef>
          <a:spcPts val="0"/>
        </a:spcBef>
        <a:spcAft>
          <a:spcPts val="999"/>
        </a:spcAft>
        <a:buFont typeface="Arial" panose="020B0604020202020204" pitchFamily="34" charset="0"/>
        <a:buNone/>
        <a:defRPr sz="2404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812119" rtl="0" eaLnBrk="1" latinLnBrk="0" hangingPunct="1">
        <a:lnSpc>
          <a:spcPct val="90000"/>
        </a:lnSpc>
        <a:spcBef>
          <a:spcPts val="991"/>
        </a:spcBef>
        <a:buFont typeface="Arial" panose="020B0604020202020204" pitchFamily="34" charset="0"/>
        <a:buNone/>
        <a:defRPr sz="3567" kern="1200">
          <a:solidFill>
            <a:schemeClr val="tx1"/>
          </a:solidFill>
          <a:latin typeface="+mn-lt"/>
          <a:ea typeface="+mn-ea"/>
          <a:cs typeface="+mn-cs"/>
        </a:defRPr>
      </a:lvl5pPr>
      <a:lvl6pPr marL="4983329" indent="-453030" algn="l" defTabSz="1812119" rtl="0" eaLnBrk="1" latinLnBrk="0" hangingPunct="1">
        <a:lnSpc>
          <a:spcPct val="90000"/>
        </a:lnSpc>
        <a:spcBef>
          <a:spcPts val="991"/>
        </a:spcBef>
        <a:buFont typeface="Arial" panose="020B0604020202020204" pitchFamily="34" charset="0"/>
        <a:buChar char="•"/>
        <a:defRPr sz="3567" kern="1200">
          <a:solidFill>
            <a:schemeClr val="tx1"/>
          </a:solidFill>
          <a:latin typeface="+mn-lt"/>
          <a:ea typeface="+mn-ea"/>
          <a:cs typeface="+mn-cs"/>
        </a:defRPr>
      </a:lvl6pPr>
      <a:lvl7pPr marL="5889388" indent="-453030" algn="l" defTabSz="1812119" rtl="0" eaLnBrk="1" latinLnBrk="0" hangingPunct="1">
        <a:lnSpc>
          <a:spcPct val="90000"/>
        </a:lnSpc>
        <a:spcBef>
          <a:spcPts val="991"/>
        </a:spcBef>
        <a:buFont typeface="Arial" panose="020B0604020202020204" pitchFamily="34" charset="0"/>
        <a:buChar char="•"/>
        <a:defRPr sz="3567" kern="1200">
          <a:solidFill>
            <a:schemeClr val="tx1"/>
          </a:solidFill>
          <a:latin typeface="+mn-lt"/>
          <a:ea typeface="+mn-ea"/>
          <a:cs typeface="+mn-cs"/>
        </a:defRPr>
      </a:lvl7pPr>
      <a:lvl8pPr marL="6795449" indent="-453030" algn="l" defTabSz="1812119" rtl="0" eaLnBrk="1" latinLnBrk="0" hangingPunct="1">
        <a:lnSpc>
          <a:spcPct val="90000"/>
        </a:lnSpc>
        <a:spcBef>
          <a:spcPts val="991"/>
        </a:spcBef>
        <a:buFont typeface="Arial" panose="020B0604020202020204" pitchFamily="34" charset="0"/>
        <a:buChar char="•"/>
        <a:defRPr sz="3567" kern="1200">
          <a:solidFill>
            <a:schemeClr val="tx1"/>
          </a:solidFill>
          <a:latin typeface="+mn-lt"/>
          <a:ea typeface="+mn-ea"/>
          <a:cs typeface="+mn-cs"/>
        </a:defRPr>
      </a:lvl8pPr>
      <a:lvl9pPr marL="7701508" indent="-453030" algn="l" defTabSz="1812119" rtl="0" eaLnBrk="1" latinLnBrk="0" hangingPunct="1">
        <a:lnSpc>
          <a:spcPct val="90000"/>
        </a:lnSpc>
        <a:spcBef>
          <a:spcPts val="991"/>
        </a:spcBef>
        <a:buFont typeface="Arial" panose="020B0604020202020204" pitchFamily="34" charset="0"/>
        <a:buChar char="•"/>
        <a:defRPr sz="35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2119" rtl="0" eaLnBrk="1" latinLnBrk="0" hangingPunct="1">
        <a:defRPr sz="3567" kern="1200">
          <a:solidFill>
            <a:schemeClr val="tx1"/>
          </a:solidFill>
          <a:latin typeface="+mn-lt"/>
          <a:ea typeface="+mn-ea"/>
          <a:cs typeface="+mn-cs"/>
        </a:defRPr>
      </a:lvl1pPr>
      <a:lvl2pPr marL="906059" algn="l" defTabSz="1812119" rtl="0" eaLnBrk="1" latinLnBrk="0" hangingPunct="1">
        <a:defRPr sz="3567" kern="1200">
          <a:solidFill>
            <a:schemeClr val="tx1"/>
          </a:solidFill>
          <a:latin typeface="+mn-lt"/>
          <a:ea typeface="+mn-ea"/>
          <a:cs typeface="+mn-cs"/>
        </a:defRPr>
      </a:lvl2pPr>
      <a:lvl3pPr marL="1812119" algn="l" defTabSz="1812119" rtl="0" eaLnBrk="1" latinLnBrk="0" hangingPunct="1">
        <a:defRPr sz="3567" kern="1200">
          <a:solidFill>
            <a:schemeClr val="tx1"/>
          </a:solidFill>
          <a:latin typeface="+mn-lt"/>
          <a:ea typeface="+mn-ea"/>
          <a:cs typeface="+mn-cs"/>
        </a:defRPr>
      </a:lvl3pPr>
      <a:lvl4pPr marL="2718179" algn="l" defTabSz="1812119" rtl="0" eaLnBrk="1" latinLnBrk="0" hangingPunct="1">
        <a:defRPr sz="3567" kern="1200">
          <a:solidFill>
            <a:schemeClr val="tx1"/>
          </a:solidFill>
          <a:latin typeface="+mn-lt"/>
          <a:ea typeface="+mn-ea"/>
          <a:cs typeface="+mn-cs"/>
        </a:defRPr>
      </a:lvl4pPr>
      <a:lvl5pPr marL="3624239" algn="l" defTabSz="1812119" rtl="0" eaLnBrk="1" latinLnBrk="0" hangingPunct="1">
        <a:defRPr sz="3567" kern="1200">
          <a:solidFill>
            <a:schemeClr val="tx1"/>
          </a:solidFill>
          <a:latin typeface="+mn-lt"/>
          <a:ea typeface="+mn-ea"/>
          <a:cs typeface="+mn-cs"/>
        </a:defRPr>
      </a:lvl5pPr>
      <a:lvl6pPr marL="4530298" algn="l" defTabSz="1812119" rtl="0" eaLnBrk="1" latinLnBrk="0" hangingPunct="1">
        <a:defRPr sz="3567" kern="1200">
          <a:solidFill>
            <a:schemeClr val="tx1"/>
          </a:solidFill>
          <a:latin typeface="+mn-lt"/>
          <a:ea typeface="+mn-ea"/>
          <a:cs typeface="+mn-cs"/>
        </a:defRPr>
      </a:lvl6pPr>
      <a:lvl7pPr marL="5436358" algn="l" defTabSz="1812119" rtl="0" eaLnBrk="1" latinLnBrk="0" hangingPunct="1">
        <a:defRPr sz="3567" kern="1200">
          <a:solidFill>
            <a:schemeClr val="tx1"/>
          </a:solidFill>
          <a:latin typeface="+mn-lt"/>
          <a:ea typeface="+mn-ea"/>
          <a:cs typeface="+mn-cs"/>
        </a:defRPr>
      </a:lvl7pPr>
      <a:lvl8pPr marL="6342418" algn="l" defTabSz="1812119" rtl="0" eaLnBrk="1" latinLnBrk="0" hangingPunct="1">
        <a:defRPr sz="3567" kern="1200">
          <a:solidFill>
            <a:schemeClr val="tx1"/>
          </a:solidFill>
          <a:latin typeface="+mn-lt"/>
          <a:ea typeface="+mn-ea"/>
          <a:cs typeface="+mn-cs"/>
        </a:defRPr>
      </a:lvl8pPr>
      <a:lvl9pPr marL="7248478" algn="l" defTabSz="1812119" rtl="0" eaLnBrk="1" latinLnBrk="0" hangingPunct="1">
        <a:defRPr sz="35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pa.govt.nz/assets/FileAPI/hsno-ar/APP203660/HSR001635_approval_document.pdf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hyperlink" Target="https://www.epa.govt.nz/public-consultations/decided/reassessment-of-methyl-bromid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t.nz/public-consultations/decided/reassessment-of-methyl-bromide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0342" y="5919470"/>
            <a:ext cx="14711282" cy="2307590"/>
          </a:xfrm>
          <a:prstGeom prst="rect">
            <a:avLst/>
          </a:prstGeom>
          <a:solidFill>
            <a:schemeClr val="bg2">
              <a:alpha val="51000"/>
            </a:schemeClr>
          </a:solidFill>
        </p:spPr>
        <p:txBody>
          <a:bodyPr>
            <a:normAutofit/>
          </a:bodyPr>
          <a:lstStyle/>
          <a:p>
            <a:r>
              <a:rPr lang="en-NZ" dirty="0"/>
              <a:t>Methyl bromide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70342" y="8227060"/>
            <a:ext cx="14711282" cy="1790700"/>
          </a:xfrm>
          <a:prstGeom prst="rect">
            <a:avLst/>
          </a:prstGeom>
          <a:solidFill>
            <a:schemeClr val="bg2">
              <a:alpha val="52000"/>
            </a:schemeClr>
          </a:solidFill>
        </p:spPr>
        <p:txBody>
          <a:bodyPr>
            <a:normAutofit/>
          </a:bodyPr>
          <a:lstStyle/>
          <a:p>
            <a:r>
              <a:rPr lang="en-NZ" dirty="0"/>
              <a:t>Modified reassessment of methyl bromide: APP203660</a:t>
            </a:r>
          </a:p>
          <a:p>
            <a:pPr lvl="1"/>
            <a:r>
              <a:rPr lang="en-NZ" dirty="0"/>
              <a:t>November 2021</a:t>
            </a:r>
          </a:p>
        </p:txBody>
      </p:sp>
    </p:spTree>
    <p:extLst>
      <p:ext uri="{BB962C8B-B14F-4D97-AF65-F5344CB8AC3E}">
        <p14:creationId xmlns:p14="http://schemas.microsoft.com/office/powerpoint/2010/main" val="221918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B5519-3901-4C22-814C-6F14D9D4A5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mi-NZ" dirty="0"/>
              <a:t>1</a:t>
            </a:r>
            <a:endParaRPr lang="en-NZ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27CA64E-9E59-4BBD-99BC-989D754CB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981173"/>
              </p:ext>
            </p:extLst>
          </p:nvPr>
        </p:nvGraphicFramePr>
        <p:xfrm>
          <a:off x="7055638" y="258329"/>
          <a:ext cx="8073525" cy="12479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6143311" imgH="9496361" progId="AcroExch.Document.DC">
                  <p:embed/>
                </p:oleObj>
              </mc:Choice>
              <mc:Fallback>
                <p:oleObj name="Acrobat Document" r:id="rId3" imgW="6143311" imgH="949636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55638" y="258329"/>
                        <a:ext cx="8073525" cy="12479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327E421-AADA-4118-9E24-AD0FBADC4AFC}"/>
              </a:ext>
            </a:extLst>
          </p:cNvPr>
          <p:cNvSpPr txBox="1"/>
          <p:nvPr/>
        </p:nvSpPr>
        <p:spPr>
          <a:xfrm>
            <a:off x="15893934" y="4023361"/>
            <a:ext cx="7631083" cy="5081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dirty="0"/>
              <a:t>Any person or the CE of the EPA may request a reassessment</a:t>
            </a:r>
          </a:p>
          <a:p>
            <a:endParaRPr lang="mi-NZ" dirty="0"/>
          </a:p>
          <a:p>
            <a:r>
              <a:rPr lang="mi-NZ" dirty="0"/>
              <a:t>s63 Reassessment</a:t>
            </a:r>
          </a:p>
          <a:p>
            <a:endParaRPr lang="mi-NZ" dirty="0"/>
          </a:p>
          <a:p>
            <a:r>
              <a:rPr lang="mi-NZ" dirty="0"/>
              <a:t>s63A Modified Reassessment</a:t>
            </a:r>
          </a:p>
          <a:p>
            <a:r>
              <a:rPr lang="mi-NZ" dirty="0"/>
              <a:t>	a procedure for 	amendments to approvals 	of hazardous substances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9651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59FF0-7E5F-4490-807E-1412661E5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481" y="422519"/>
            <a:ext cx="15867193" cy="2299914"/>
          </a:xfrm>
        </p:spPr>
        <p:txBody>
          <a:bodyPr/>
          <a:lstStyle/>
          <a:p>
            <a:r>
              <a:rPr lang="mi-NZ" dirty="0"/>
              <a:t>Significant Milestones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CB46E-4C54-4A3C-AD89-5ECAAD763C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4022" y="1918479"/>
            <a:ext cx="16346559" cy="10966247"/>
          </a:xfrm>
        </p:spPr>
        <p:txBody>
          <a:bodyPr>
            <a:normAutofit/>
          </a:bodyPr>
          <a:lstStyle/>
          <a:p>
            <a:r>
              <a:rPr lang="mi-NZ" dirty="0"/>
              <a:t>18 Apr 2018 - Grounds</a:t>
            </a:r>
          </a:p>
          <a:p>
            <a:r>
              <a:rPr lang="mi-NZ" dirty="0"/>
              <a:t>25 Mar 2019 – Application Lodged</a:t>
            </a:r>
          </a:p>
          <a:p>
            <a:r>
              <a:rPr lang="mi-NZ" dirty="0"/>
              <a:t>9 Apr 2019 – Application formally recieved</a:t>
            </a:r>
          </a:p>
          <a:p>
            <a:r>
              <a:rPr lang="mi-NZ" dirty="0"/>
              <a:t>12 Apr 2019 – Pathway (modified) and public notification decided</a:t>
            </a:r>
          </a:p>
          <a:p>
            <a:r>
              <a:rPr lang="mi-NZ" dirty="0"/>
              <a:t>15 Apr 2019 – Further information requested</a:t>
            </a:r>
          </a:p>
          <a:p>
            <a:r>
              <a:rPr lang="mi-NZ" dirty="0"/>
              <a:t>18 Jul 2019 – Public notification</a:t>
            </a:r>
          </a:p>
          <a:p>
            <a:r>
              <a:rPr lang="mi-NZ" dirty="0"/>
              <a:t>2 Sep 2019 – Submissions close</a:t>
            </a:r>
          </a:p>
          <a:p>
            <a:r>
              <a:rPr lang="mi-NZ" dirty="0"/>
              <a:t> Sep 2019 – Jun 2020 – DMC recieves more technical information</a:t>
            </a:r>
          </a:p>
          <a:p>
            <a:r>
              <a:rPr lang="en-NZ" dirty="0"/>
              <a:t>11 Aug 2020 – Hearing </a:t>
            </a:r>
          </a:p>
          <a:p>
            <a:r>
              <a:rPr lang="en-NZ" dirty="0"/>
              <a:t>Aug 2020 – Jul 2021 – DMC receives more technical information</a:t>
            </a:r>
          </a:p>
          <a:p>
            <a:r>
              <a:rPr lang="en-NZ" dirty="0"/>
              <a:t>7 Jul 2021 - Hearing closed</a:t>
            </a:r>
          </a:p>
          <a:p>
            <a:r>
              <a:rPr lang="en-NZ" dirty="0"/>
              <a:t>18 Aug 2021 – Decision made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9A027-66ED-4A12-851D-B99CEDD2A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mi-NZ" dirty="0"/>
              <a:t>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4791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883" y="5470237"/>
            <a:ext cx="12518538" cy="71756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0408" y="1904956"/>
            <a:ext cx="15867193" cy="22999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NZ" sz="7193" dirty="0"/>
              <a:t>Submissions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mi-NZ" dirty="0"/>
              <a:t>4</a:t>
            </a:r>
            <a:endParaRPr lang="en-NZ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40408" y="3598705"/>
            <a:ext cx="15388483" cy="7353421"/>
          </a:xfrm>
        </p:spPr>
        <p:txBody>
          <a:bodyPr>
            <a:noAutofit/>
          </a:bodyPr>
          <a:lstStyle/>
          <a:p>
            <a:r>
              <a:rPr lang="en-NZ" sz="4000" dirty="0"/>
              <a:t>72 submitters</a:t>
            </a:r>
          </a:p>
          <a:p>
            <a:r>
              <a:rPr lang="en-NZ" sz="4000" dirty="0"/>
              <a:t>37 wished to be heard (originally)</a:t>
            </a:r>
          </a:p>
          <a:p>
            <a:endParaRPr lang="en-NZ" sz="4000" dirty="0"/>
          </a:p>
          <a:p>
            <a:endParaRPr lang="en-NZ" dirty="0"/>
          </a:p>
        </p:txBody>
      </p:sp>
      <p:sp>
        <p:nvSpPr>
          <p:cNvPr id="10" name="Text Box 196"/>
          <p:cNvSpPr txBox="1"/>
          <p:nvPr/>
        </p:nvSpPr>
        <p:spPr>
          <a:xfrm>
            <a:off x="19572421" y="12572457"/>
            <a:ext cx="6028266" cy="14683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999"/>
              </a:lnSpc>
              <a:spcBef>
                <a:spcPts val="300"/>
              </a:spcBef>
              <a:spcAft>
                <a:spcPts val="300"/>
              </a:spcAft>
            </a:pPr>
            <a:r>
              <a:rPr lang="en-NZ" sz="1499" dirty="0">
                <a:solidFill>
                  <a:srgbClr val="000000"/>
                </a:solidFill>
                <a:latin typeface="Circular Pro Bold" panose="020B0804020101010102" pitchFamily="34" charset="0"/>
                <a:ea typeface="Times New Roman" panose="02020603050405020304" pitchFamily="18" charset="0"/>
                <a:cs typeface="Circular Pro Bold" panose="020B0804020101010102" pitchFamily="34" charset="0"/>
              </a:rPr>
              <a:t>FIGURE 1a: Summary of submitters views </a:t>
            </a:r>
          </a:p>
        </p:txBody>
      </p:sp>
    </p:spTree>
    <p:extLst>
      <p:ext uri="{BB962C8B-B14F-4D97-AF65-F5344CB8AC3E}">
        <p14:creationId xmlns:p14="http://schemas.microsoft.com/office/powerpoint/2010/main" val="246498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0408" y="1790656"/>
            <a:ext cx="15867193" cy="22999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NZ" sz="7193" dirty="0"/>
              <a:t>Submissions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mi-NZ" dirty="0"/>
              <a:t>5</a:t>
            </a:r>
            <a:endParaRPr lang="en-NZ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40408" y="3484405"/>
            <a:ext cx="15388483" cy="7353421"/>
          </a:xfrm>
        </p:spPr>
        <p:txBody>
          <a:bodyPr>
            <a:noAutofit/>
          </a:bodyPr>
          <a:lstStyle/>
          <a:p>
            <a:r>
              <a:rPr lang="en-NZ" sz="4000" dirty="0"/>
              <a:t>Following EPA’s review of submissions, revised bandings</a:t>
            </a:r>
          </a:p>
          <a:p>
            <a:endParaRPr lang="en-NZ" sz="4000" dirty="0"/>
          </a:p>
          <a:p>
            <a:endParaRPr lang="en-NZ" dirty="0"/>
          </a:p>
        </p:txBody>
      </p:sp>
      <p:sp>
        <p:nvSpPr>
          <p:cNvPr id="11" name="Text Box 196"/>
          <p:cNvSpPr txBox="1"/>
          <p:nvPr/>
        </p:nvSpPr>
        <p:spPr>
          <a:xfrm>
            <a:off x="13152868" y="12240652"/>
            <a:ext cx="6028266" cy="14683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999"/>
              </a:lnSpc>
              <a:spcBef>
                <a:spcPts val="300"/>
              </a:spcBef>
              <a:spcAft>
                <a:spcPts val="300"/>
              </a:spcAft>
            </a:pPr>
            <a:r>
              <a:rPr lang="en-NZ" sz="1499" dirty="0">
                <a:solidFill>
                  <a:srgbClr val="000000"/>
                </a:solidFill>
                <a:latin typeface="Circular Pro Bold" panose="020B0804020101010102" pitchFamily="34" charset="0"/>
                <a:ea typeface="Times New Roman" panose="02020603050405020304" pitchFamily="18" charset="0"/>
                <a:cs typeface="Circular Pro Bold" panose="020B0804020101010102" pitchFamily="34" charset="0"/>
              </a:rPr>
              <a:t>FIGURE 1b: Grouping of submitters’ views after review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408" y="4552136"/>
            <a:ext cx="12704378" cy="730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2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1EC12-85E5-4AC1-8922-DF850B2F1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mi-NZ" dirty="0"/>
              <a:t>3</a:t>
            </a:r>
            <a:endParaRPr lang="en-NZ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54CE0A-0EE8-44B3-BFD3-EA97FF3F8E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14" t="-76" b="87773"/>
          <a:stretch/>
        </p:blipFill>
        <p:spPr>
          <a:xfrm>
            <a:off x="5208025" y="2209800"/>
            <a:ext cx="18208356" cy="13044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680C38-D5DB-428F-9F3E-A8C55DD4C3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56" t="87774"/>
          <a:stretch/>
        </p:blipFill>
        <p:spPr>
          <a:xfrm>
            <a:off x="9799202" y="2878889"/>
            <a:ext cx="13617180" cy="12963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867C0C-7589-4799-8727-E64131261D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14" t="93666" r="54297"/>
          <a:stretch/>
        </p:blipFill>
        <p:spPr>
          <a:xfrm>
            <a:off x="5208025" y="3503620"/>
            <a:ext cx="5770326" cy="6716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C79A591-0C3F-472E-BDB6-817B9ACDFEF5}"/>
              </a:ext>
            </a:extLst>
          </p:cNvPr>
          <p:cNvSpPr/>
          <p:nvPr/>
        </p:nvSpPr>
        <p:spPr>
          <a:xfrm>
            <a:off x="12118413" y="2938463"/>
            <a:ext cx="442912" cy="552450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135A4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754CD6-2533-4BAD-8EFE-9FCCBBEAC9FA}"/>
              </a:ext>
            </a:extLst>
          </p:cNvPr>
          <p:cNvSpPr txBox="1"/>
          <p:nvPr/>
        </p:nvSpPr>
        <p:spPr>
          <a:xfrm>
            <a:off x="7827564" y="3035448"/>
            <a:ext cx="968752" cy="307777"/>
          </a:xfrm>
          <a:prstGeom prst="rect">
            <a:avLst/>
          </a:prstGeom>
          <a:solidFill>
            <a:srgbClr val="135A4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NZ" sz="2000" dirty="0">
                <a:solidFill>
                  <a:schemeClr val="bg1"/>
                </a:solidFill>
              </a:rPr>
              <a:t>grounds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A1B9DA-0DE0-4F0F-B92C-29274828291D}"/>
              </a:ext>
            </a:extLst>
          </p:cNvPr>
          <p:cNvSpPr txBox="1"/>
          <p:nvPr/>
        </p:nvSpPr>
        <p:spPr>
          <a:xfrm>
            <a:off x="14399892" y="4284655"/>
            <a:ext cx="1127961" cy="307777"/>
          </a:xfrm>
          <a:prstGeom prst="rect">
            <a:avLst/>
          </a:prstGeom>
          <a:solidFill>
            <a:srgbClr val="135A4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Z" sz="2000" dirty="0">
                <a:solidFill>
                  <a:schemeClr val="bg1"/>
                </a:solidFill>
              </a:rPr>
              <a:t>hearing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A6F587-07D3-49AA-812B-0650611279B0}"/>
              </a:ext>
            </a:extLst>
          </p:cNvPr>
          <p:cNvSpPr txBox="1"/>
          <p:nvPr/>
        </p:nvSpPr>
        <p:spPr>
          <a:xfrm>
            <a:off x="11200510" y="4294324"/>
            <a:ext cx="2278717" cy="307777"/>
          </a:xfrm>
          <a:prstGeom prst="rect">
            <a:avLst/>
          </a:prstGeom>
          <a:solidFill>
            <a:srgbClr val="135A4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Z" sz="2000" dirty="0">
                <a:solidFill>
                  <a:schemeClr val="bg1"/>
                </a:solidFill>
              </a:rPr>
              <a:t>Public consultation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E37681-E13E-46F0-A196-71F52F98AE1B}"/>
              </a:ext>
            </a:extLst>
          </p:cNvPr>
          <p:cNvSpPr txBox="1"/>
          <p:nvPr/>
        </p:nvSpPr>
        <p:spPr>
          <a:xfrm>
            <a:off x="17035435" y="4294323"/>
            <a:ext cx="1127961" cy="307777"/>
          </a:xfrm>
          <a:prstGeom prst="rect">
            <a:avLst/>
          </a:prstGeom>
          <a:solidFill>
            <a:srgbClr val="135A4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Z" sz="2000" dirty="0">
                <a:solidFill>
                  <a:schemeClr val="bg1"/>
                </a:solidFill>
              </a:rPr>
              <a:t>decision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C167C6-02F0-4824-9B1C-6BB48F82040D}"/>
              </a:ext>
            </a:extLst>
          </p:cNvPr>
          <p:cNvSpPr txBox="1"/>
          <p:nvPr/>
        </p:nvSpPr>
        <p:spPr>
          <a:xfrm>
            <a:off x="17189692" y="10287342"/>
            <a:ext cx="2362697" cy="615553"/>
          </a:xfrm>
          <a:prstGeom prst="rect">
            <a:avLst/>
          </a:prstGeom>
          <a:solidFill>
            <a:srgbClr val="72297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Z" sz="2000" dirty="0">
                <a:solidFill>
                  <a:schemeClr val="bg1"/>
                </a:solidFill>
              </a:rPr>
              <a:t>Use in ship’s hold banned</a:t>
            </a: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AD108427-4C3A-4AD9-9717-DB221354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694" y="9742"/>
            <a:ext cx="16954536" cy="22999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NZ" sz="6600" dirty="0"/>
              <a:t>Methyl bromide reassessment timeline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74AB91B-05A1-482F-A013-D80222413193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12339869" y="3490913"/>
            <a:ext cx="0" cy="7650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2364759-89D0-4BDE-8689-C3FAB4D753AF}"/>
              </a:ext>
            </a:extLst>
          </p:cNvPr>
          <p:cNvSpPr txBox="1"/>
          <p:nvPr/>
        </p:nvSpPr>
        <p:spPr>
          <a:xfrm>
            <a:off x="11398621" y="3064324"/>
            <a:ext cx="442912" cy="307777"/>
          </a:xfrm>
          <a:prstGeom prst="rect">
            <a:avLst/>
          </a:prstGeom>
          <a:solidFill>
            <a:srgbClr val="135A4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NZ" sz="2000" dirty="0">
                <a:solidFill>
                  <a:srgbClr val="135A40"/>
                </a:solidFill>
              </a:rPr>
              <a:t>h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0A6E1CA-27E5-4F98-8A8A-DE9C57B1EFA6}"/>
              </a:ext>
            </a:extLst>
          </p:cNvPr>
          <p:cNvCxnSpPr>
            <a:cxnSpLocks/>
          </p:cNvCxnSpPr>
          <p:nvPr/>
        </p:nvCxnSpPr>
        <p:spPr>
          <a:xfrm flipV="1">
            <a:off x="14963873" y="3490913"/>
            <a:ext cx="1" cy="7650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4B808B-32A9-4F83-8316-C1E9AEC08DC2}"/>
              </a:ext>
            </a:extLst>
          </p:cNvPr>
          <p:cNvCxnSpPr>
            <a:cxnSpLocks/>
          </p:cNvCxnSpPr>
          <p:nvPr/>
        </p:nvCxnSpPr>
        <p:spPr>
          <a:xfrm flipV="1">
            <a:off x="17564199" y="3490914"/>
            <a:ext cx="0" cy="7650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514A961-B4EE-4EFF-83B8-846D49023C98}"/>
              </a:ext>
            </a:extLst>
          </p:cNvPr>
          <p:cNvCxnSpPr>
            <a:cxnSpLocks/>
          </p:cNvCxnSpPr>
          <p:nvPr/>
        </p:nvCxnSpPr>
        <p:spPr>
          <a:xfrm flipV="1">
            <a:off x="18544376" y="4175286"/>
            <a:ext cx="0" cy="292227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DABFF44-C2EB-43BB-9E96-BAD12CFD0530}"/>
              </a:ext>
            </a:extLst>
          </p:cNvPr>
          <p:cNvCxnSpPr>
            <a:cxnSpLocks/>
          </p:cNvCxnSpPr>
          <p:nvPr/>
        </p:nvCxnSpPr>
        <p:spPr>
          <a:xfrm flipH="1">
            <a:off x="14676262" y="7097564"/>
            <a:ext cx="38677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6024D5-B5C5-443D-9F6C-AC64C8AC4657}"/>
              </a:ext>
            </a:extLst>
          </p:cNvPr>
          <p:cNvSpPr txBox="1"/>
          <p:nvPr/>
        </p:nvSpPr>
        <p:spPr>
          <a:xfrm>
            <a:off x="4675173" y="5193105"/>
            <a:ext cx="5556656" cy="107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u="sng" dirty="0">
                <a:solidFill>
                  <a:srgbClr val="0070C0"/>
                </a:solidFill>
              </a:rPr>
              <a:t>From 1 January 2022</a:t>
            </a:r>
            <a:r>
              <a:rPr lang="en-NZ" dirty="0">
                <a:solidFill>
                  <a:srgbClr val="0070C0"/>
                </a:solidFill>
              </a:rPr>
              <a:t>:</a:t>
            </a:r>
            <a:br>
              <a:rPr lang="en-NZ" dirty="0">
                <a:solidFill>
                  <a:srgbClr val="0070C0"/>
                </a:solidFill>
              </a:rPr>
            </a:br>
            <a:r>
              <a:rPr lang="en-NZ" sz="2800" dirty="0">
                <a:solidFill>
                  <a:srgbClr val="0070C0"/>
                </a:solidFill>
              </a:rPr>
              <a:t>New rules in place (extract):</a:t>
            </a:r>
            <a:endParaRPr lang="en-NZ" dirty="0">
              <a:solidFill>
                <a:srgbClr val="0070C0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8D00AAB-4496-4A09-A775-607B7BB84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231" y="6265366"/>
            <a:ext cx="9438320" cy="25716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58674C5-1180-46C0-BB1B-2B934E20699D}"/>
              </a:ext>
            </a:extLst>
          </p:cNvPr>
          <p:cNvSpPr txBox="1"/>
          <p:nvPr/>
        </p:nvSpPr>
        <p:spPr>
          <a:xfrm>
            <a:off x="4675173" y="9139296"/>
            <a:ext cx="5556656" cy="163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u="sng" dirty="0">
                <a:solidFill>
                  <a:srgbClr val="722971"/>
                </a:solidFill>
              </a:rPr>
              <a:t>From 1 January 2023</a:t>
            </a:r>
            <a:r>
              <a:rPr lang="en-NZ" dirty="0">
                <a:solidFill>
                  <a:srgbClr val="722971"/>
                </a:solidFill>
              </a:rPr>
              <a:t>:</a:t>
            </a:r>
          </a:p>
          <a:p>
            <a:r>
              <a:rPr lang="en-NZ" sz="2800" dirty="0">
                <a:solidFill>
                  <a:srgbClr val="722971"/>
                </a:solidFill>
              </a:rPr>
              <a:t>New rules in place (extract):</a:t>
            </a:r>
            <a:r>
              <a:rPr lang="en-NZ" dirty="0">
                <a:solidFill>
                  <a:srgbClr val="722971"/>
                </a:solidFill>
              </a:rPr>
              <a:t/>
            </a:r>
            <a:br>
              <a:rPr lang="en-NZ" dirty="0">
                <a:solidFill>
                  <a:srgbClr val="722971"/>
                </a:solidFill>
              </a:rPr>
            </a:br>
            <a:endParaRPr lang="en-NZ" dirty="0">
              <a:solidFill>
                <a:srgbClr val="722971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7DF0505-D5BB-470E-AFA0-5F7BECEC3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9958" y="10139645"/>
            <a:ext cx="4389824" cy="148766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B7D1370-172A-43B0-9C1C-42D35B44C5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6574"/>
          <a:stretch/>
        </p:blipFill>
        <p:spPr>
          <a:xfrm>
            <a:off x="4471284" y="10287342"/>
            <a:ext cx="8069409" cy="1631857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259CB81-0BD3-4A5C-B0BB-7FF0A3004BB7}"/>
              </a:ext>
            </a:extLst>
          </p:cNvPr>
          <p:cNvCxnSpPr>
            <a:cxnSpLocks/>
          </p:cNvCxnSpPr>
          <p:nvPr/>
        </p:nvCxnSpPr>
        <p:spPr>
          <a:xfrm flipH="1" flipV="1">
            <a:off x="21123753" y="4175288"/>
            <a:ext cx="45089" cy="6727607"/>
          </a:xfrm>
          <a:prstGeom prst="straightConnector1">
            <a:avLst/>
          </a:prstGeom>
          <a:ln w="57150">
            <a:solidFill>
              <a:srgbClr val="7229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57270ED-8E47-414D-A332-A7DD650DD208}"/>
              </a:ext>
            </a:extLst>
          </p:cNvPr>
          <p:cNvCxnSpPr>
            <a:cxnSpLocks/>
          </p:cNvCxnSpPr>
          <p:nvPr/>
        </p:nvCxnSpPr>
        <p:spPr>
          <a:xfrm flipH="1">
            <a:off x="20116800" y="10902895"/>
            <a:ext cx="1052042" cy="0"/>
          </a:xfrm>
          <a:prstGeom prst="line">
            <a:avLst/>
          </a:prstGeom>
          <a:ln w="57150">
            <a:solidFill>
              <a:srgbClr val="722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A91376C-79B8-44EF-8442-1630CDC53BC7}"/>
              </a:ext>
            </a:extLst>
          </p:cNvPr>
          <p:cNvCxnSpPr>
            <a:cxnSpLocks/>
          </p:cNvCxnSpPr>
          <p:nvPr/>
        </p:nvCxnSpPr>
        <p:spPr>
          <a:xfrm flipV="1">
            <a:off x="21103784" y="2695575"/>
            <a:ext cx="0" cy="1037649"/>
          </a:xfrm>
          <a:prstGeom prst="line">
            <a:avLst/>
          </a:prstGeom>
          <a:ln w="57150">
            <a:solidFill>
              <a:srgbClr val="722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F970CC6-A84C-4ABB-8ADA-FD91E983DB77}"/>
              </a:ext>
            </a:extLst>
          </p:cNvPr>
          <p:cNvSpPr txBox="1"/>
          <p:nvPr/>
        </p:nvSpPr>
        <p:spPr>
          <a:xfrm>
            <a:off x="18295375" y="3425747"/>
            <a:ext cx="495811" cy="307777"/>
          </a:xfrm>
          <a:prstGeom prst="rect">
            <a:avLst/>
          </a:prstGeom>
          <a:solidFill>
            <a:srgbClr val="ECECEC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NZ" sz="2000" dirty="0">
                <a:solidFill>
                  <a:srgbClr val="ECECEC"/>
                </a:solidFill>
              </a:rPr>
              <a:t>g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344B267-12FE-4C3F-8CF8-08100AA9AC87}"/>
              </a:ext>
            </a:extLst>
          </p:cNvPr>
          <p:cNvCxnSpPr>
            <a:cxnSpLocks/>
          </p:cNvCxnSpPr>
          <p:nvPr/>
        </p:nvCxnSpPr>
        <p:spPr>
          <a:xfrm flipV="1">
            <a:off x="18529399" y="2694036"/>
            <a:ext cx="0" cy="103764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F6503F8-0B95-4E3C-8014-3130868A903D}"/>
              </a:ext>
            </a:extLst>
          </p:cNvPr>
          <p:cNvSpPr txBox="1"/>
          <p:nvPr/>
        </p:nvSpPr>
        <p:spPr>
          <a:xfrm>
            <a:off x="17692616" y="2725001"/>
            <a:ext cx="435373" cy="153888"/>
          </a:xfrm>
          <a:prstGeom prst="rect">
            <a:avLst/>
          </a:prstGeom>
          <a:solidFill>
            <a:srgbClr val="ECECEC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NZ" sz="1000" dirty="0">
                <a:solidFill>
                  <a:srgbClr val="FF0000"/>
                </a:solidFill>
              </a:rPr>
              <a:t>Today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81222FC-0C6B-4082-BACA-A42B167E32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1390"/>
          <a:stretch/>
        </p:blipFill>
        <p:spPr>
          <a:xfrm>
            <a:off x="4469599" y="11925628"/>
            <a:ext cx="8069409" cy="478816"/>
          </a:xfrm>
          <a:prstGeom prst="rect">
            <a:avLst/>
          </a:prstGeom>
        </p:spPr>
      </p:pic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E8EFC2B-0973-463D-96E5-30F71785C896}"/>
              </a:ext>
            </a:extLst>
          </p:cNvPr>
          <p:cNvSpPr/>
          <p:nvPr/>
        </p:nvSpPr>
        <p:spPr>
          <a:xfrm>
            <a:off x="4327837" y="5045409"/>
            <a:ext cx="10348425" cy="386570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8D0CDD1-2E48-4C87-84EC-D159B0845372}"/>
              </a:ext>
            </a:extLst>
          </p:cNvPr>
          <p:cNvSpPr/>
          <p:nvPr/>
        </p:nvSpPr>
        <p:spPr>
          <a:xfrm>
            <a:off x="4327837" y="9139297"/>
            <a:ext cx="15788962" cy="3490853"/>
          </a:xfrm>
          <a:prstGeom prst="roundRect">
            <a:avLst/>
          </a:prstGeom>
          <a:noFill/>
          <a:ln w="57150">
            <a:solidFill>
              <a:srgbClr val="7229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0449477-B42A-4F38-9E3B-4924222BEFFA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620" t="20647" r="95009" b="76343"/>
          <a:stretch/>
        </p:blipFill>
        <p:spPr>
          <a:xfrm>
            <a:off x="5221341" y="3036047"/>
            <a:ext cx="909948" cy="319877"/>
          </a:xfrm>
          <a:prstGeom prst="rect">
            <a:avLst/>
          </a:prstGeom>
        </p:spPr>
      </p:pic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5CC24DE2-F0FF-41CB-8946-CDC32500DC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7837" y="12858331"/>
            <a:ext cx="14216150" cy="710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800" dirty="0"/>
              <a:t>Full details in the </a:t>
            </a:r>
            <a:r>
              <a:rPr lang="en-NZ" sz="2800" dirty="0">
                <a:hlinkClick r:id="rId8"/>
              </a:rPr>
              <a:t>approval document</a:t>
            </a:r>
            <a:r>
              <a:rPr lang="en-NZ" sz="2800" dirty="0"/>
              <a:t> and </a:t>
            </a:r>
            <a:r>
              <a:rPr lang="en-NZ" sz="2800" dirty="0">
                <a:hlinkClick r:id="rId9"/>
              </a:rPr>
              <a:t>EPA website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22791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92CEA-7E72-40A2-ACA5-281FE1F67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Summary of reassessment and all documents considered by DMC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652B8-F60E-4871-81DA-A2713EF04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mi-NZ" dirty="0"/>
          </a:p>
          <a:p>
            <a:endParaRPr lang="en-NZ" dirty="0"/>
          </a:p>
          <a:p>
            <a:r>
              <a:rPr lang="en-NZ" dirty="0">
                <a:hlinkClick r:id="rId2"/>
              </a:rPr>
              <a:t>https://www.epa.govt.nz/public-consultations/decided/reassessment-of-methyl-bromide/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1701F-A4AC-46E0-A471-0A8BD9EC55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mi-NZ" dirty="0"/>
              <a:t>6</a:t>
            </a:r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558CA-80E2-4B61-B858-B61CEAACBE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4761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208A8-E8D0-4632-8207-835F863CC3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mi-NZ" dirty="0"/>
              <a:t>7</a:t>
            </a:r>
            <a:endParaRPr lang="en-NZ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F00EE35-2469-489E-98B1-88C3935E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241" y="164192"/>
            <a:ext cx="14929709" cy="22999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NZ" sz="7193" dirty="0"/>
              <a:t>Responsibilities for regulation</a:t>
            </a:r>
            <a:br>
              <a:rPr lang="en-NZ" sz="7193" dirty="0"/>
            </a:br>
            <a:r>
              <a:rPr lang="en-NZ" sz="7193" dirty="0"/>
              <a:t>and enforcement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398321-174F-443E-B190-51E15F027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241" y="2598106"/>
            <a:ext cx="17902802" cy="944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3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226449" y="7315339"/>
            <a:ext cx="10675037" cy="4938068"/>
          </a:xfrm>
        </p:spPr>
        <p:txBody>
          <a:bodyPr/>
          <a:lstStyle/>
          <a:p>
            <a:r>
              <a:rPr lang="en-NZ" dirty="0"/>
              <a:t>For more information contact:</a:t>
            </a:r>
          </a:p>
          <a:p>
            <a:pPr lvl="1"/>
            <a:r>
              <a:rPr lang="en-NZ" dirty="0"/>
              <a:t/>
            </a:r>
            <a:br>
              <a:rPr lang="en-NZ" dirty="0"/>
            </a:br>
            <a:r>
              <a:rPr lang="en-NZ" dirty="0"/>
              <a:t>General enquiries </a:t>
            </a:r>
            <a:br>
              <a:rPr lang="en-NZ" dirty="0"/>
            </a:br>
            <a:r>
              <a:rPr lang="en-NZ" dirty="0"/>
              <a:t>Phone +64 4 916 2426</a:t>
            </a:r>
            <a:br>
              <a:rPr lang="en-NZ" dirty="0"/>
            </a:br>
            <a:r>
              <a:rPr lang="en-NZ" dirty="0"/>
              <a:t>info@epa.govt.nz</a:t>
            </a:r>
            <a:br>
              <a:rPr lang="en-NZ" dirty="0"/>
            </a:b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833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ysClr val="windowText" lastClr="000000"/>
      </a:dk1>
      <a:lt1>
        <a:sysClr val="window" lastClr="FFFFFF"/>
      </a:lt1>
      <a:dk2>
        <a:srgbClr val="182F40"/>
      </a:dk2>
      <a:lt2>
        <a:srgbClr val="007153"/>
      </a:lt2>
      <a:accent1>
        <a:srgbClr val="00A074"/>
      </a:accent1>
      <a:accent2>
        <a:srgbClr val="007153"/>
      </a:accent2>
      <a:accent3>
        <a:srgbClr val="20D7AB"/>
      </a:accent3>
      <a:accent4>
        <a:srgbClr val="DF62A5"/>
      </a:accent4>
      <a:accent5>
        <a:srgbClr val="FFDF00"/>
      </a:accent5>
      <a:accent6>
        <a:srgbClr val="C662C5"/>
      </a:accent6>
      <a:hlink>
        <a:srgbClr val="135A40"/>
      </a:hlink>
      <a:folHlink>
        <a:srgbClr val="7229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sd 28-11-18 - Bubbles powerpoint" id="{66BE07FF-B823-4603-B93E-45F469431591}" vid="{F1FAF604-3811-4C4E-92D0-962029988A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5.xml.rels>&#65279;<?xml version="1.0" encoding="utf-8"?><Relationships xmlns="http://schemas.openxmlformats.org/package/2006/relationships"><Relationship Type="http://schemas.openxmlformats.org/officeDocument/2006/relationships/customXmlProps" Target="/customXML/itemProps5.xml" Id="Rd3c4172d526e4b2384ade4b889302c76" /></Relationships>
</file>

<file path=customXML/item5.xml><?xml version="1.0" encoding="utf-8"?>
<metadata xmlns="http://www.objective.com/ecm/document/metadata/BFB6F7442CDB4D47AAEFFE50118F3370" version="1.0.0">
  <systemFields>
    <field name="Objective-Id">
      <value order="0">A3986481</value>
    </field>
    <field name="Objective-Title">
      <value order="0">1. Dr Chris Hill EPA Reassessment decision</value>
    </field>
    <field name="Objective-Description">
      <value order="0"/>
    </field>
    <field name="Objective-CreationStamp">
      <value order="0">2021-11-30T01:28:58Z</value>
    </field>
    <field name="Objective-IsApproved">
      <value order="0">false</value>
    </field>
    <field name="Objective-IsPublished">
      <value order="0">true</value>
    </field>
    <field name="Objective-DatePublished">
      <value order="0">2023-09-28T00:27:32Z</value>
    </field>
    <field name="Objective-ModificationStamp">
      <value order="0">2024-07-18T23:06:56Z</value>
    </field>
    <field name="Objective-Owner">
      <value order="0">Reece Irving</value>
    </field>
    <field name="Objective-Path">
      <value order="0">EasyInfo Global Folder:'Virtual Filing Cabinet':Natural Resource Management:Mount Industrial Programme * (Environmental/Air/Mount Industrial Programme):Mount Industrial Programme:Mount Air Quality *:Stakeholder Group Meetings:Mount Maunganui Air Quality Working Party*:2021-11-11 Council Chambers Working Party Meeting:2021-11-11 Mount Maunganui Air Quality Working Party Meeting Presentations</value>
    </field>
    <field name="Objective-Parent">
      <value order="0">2021-11-11 Mount Maunganui Air Quality Working Party Meeting Presentations</value>
    </field>
    <field name="Objective-State">
      <value order="0">Published</value>
    </field>
    <field name="Objective-VersionId">
      <value order="0">vA6035832</value>
    </field>
    <field name="Objective-Version">
      <value order="0">1.0</value>
    </field>
    <field name="Objective-VersionNumber">
      <value order="0">2</value>
    </field>
    <field name="Objective-VersionComment">
      <value order="0">Version 2</value>
    </field>
    <field name="Objective-FileNumber">
      <value order="0">4.22597</value>
    </field>
    <field name="Objective-Classification">
      <value order="0">Public Access</value>
    </field>
    <field name="Objective-Caveats">
      <value order="0"/>
    </field>
  </systemFields>
  <catalogues>
    <catalogue name="Graph, Chart, Drawing, Diagram, Map Type Catalogue" type="type" ori="id:cA11">
      <field name="Objective-Reference">
        <value order="0"/>
      </field>
      <field name="Objective-Reference Source">
        <value order="0"/>
      </field>
      <field name="Objective-On Behalf Of">
        <value order="0"/>
      </field>
      <field name="Objective-Accela Key">
        <value order="0"/>
      </field>
    </catalogue>
  </catalogues>
</metadata>
</file>

<file path=customXML/itemProps5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bf0187c8-42df-4f73-8bc9-a8b7ff4c003a" xsi:nil="true"/>
    <RecordID xmlns="bf0187c8-42df-4f73-8bc9-a8b7ff4c003a">3282346</RecordID>
    <Function xmlns="bf0187c8-42df-4f73-8bc9-a8b7ff4c003a">Applications</Function>
    <Document_x0020_Type xmlns="bf0187c8-42df-4f73-8bc9-a8b7ff4c003a">Presentation</Document_x0020_Type>
    <Subactivity xmlns="bf0187c8-42df-4f73-8bc9-a8b7ff4c003a">APP203660</Subactivity>
    <Activity xmlns="bf0187c8-42df-4f73-8bc9-a8b7ff4c003a">NA</Activity>
    <Key_x0020_Words xmlns="bf0187c8-42df-4f73-8bc9-a8b7ff4c003a">Presentation - EPA</Key_x0020_Words>
    <Year xmlns="b9207e83-bd51-491d-9b40-a30976be1989">2018/19</Year>
    <Read_Only_Status xmlns="bf0187c8-42df-4f73-8bc9-a8b7ff4c003a">Open</Read_Only_Status>
    <BERT xmlns="bf0187c8-42df-4f73-8bc9-a8b7ff4c003a" Resolved="true">APP203660</BERT>
    <Aggregation_Status xmlns="bf0187c8-42df-4f73-8bc9-a8b7ff4c003a">Normal</Aggregation_Status>
    <Original_Document xmlns="bf0187c8-42df-4f73-8bc9-a8b7ff4c003a" xsi:nil="true"/>
    <Authoritative_Version xmlns="bf0187c8-42df-4f73-8bc9-a8b7ff4c003a">false</Authoritative_Version>
    <PRA_Date_Disposal xmlns="bf0187c8-42df-4f73-8bc9-a8b7ff4c003a" xsi:nil="true"/>
    <Target_Audience xmlns="bf0187c8-42df-4f73-8bc9-a8b7ff4c003a">External</Target_Audience>
    <PRA_Text_1 xmlns="bf0187c8-42df-4f73-8bc9-a8b7ff4c003a" xsi:nil="true"/>
    <PRA_Text_4 xmlns="bf0187c8-42df-4f73-8bc9-a8b7ff4c003a" xsi:nil="true"/>
    <PRA_Date_3 xmlns="bf0187c8-42df-4f73-8bc9-a8b7ff4c003a" xsi:nil="true"/>
    <PRA_Type xmlns="bf0187c8-42df-4f73-8bc9-a8b7ff4c003a">Doc</PRA_Type>
    <PRA_Text_5 xmlns="bf0187c8-42df-4f73-8bc9-a8b7ff4c003a" xsi:nil="true"/>
    <PRA_Date_2 xmlns="bf0187c8-42df-4f73-8bc9-a8b7ff4c003a" xsi:nil="true"/>
    <Related_People xmlns="bf0187c8-42df-4f73-8bc9-a8b7ff4c003a">
      <UserInfo>
        <DisplayName/>
        <AccountId xsi:nil="true"/>
        <AccountType/>
      </UserInfo>
    </Related_People>
    <Document_Status xmlns="bf0187c8-42df-4f73-8bc9-a8b7ff4c003a">Working draft</Document_Status>
    <PRA_Text_2 xmlns="bf0187c8-42df-4f73-8bc9-a8b7ff4c003a" xsi:nil="true"/>
    <PRA_Date_1 xmlns="bf0187c8-42df-4f73-8bc9-a8b7ff4c003a" xsi:nil="true"/>
    <Know-How_Type xmlns="bf0187c8-42df-4f73-8bc9-a8b7ff4c003a">NA</Know-How_Type>
    <Record_Type xmlns="bf0187c8-42df-4f73-8bc9-a8b7ff4c003a">Medium</Record_Type>
    <Confidential xmlns="bf0187c8-42df-4f73-8bc9-a8b7ff4c003a">false</Confidential>
    <PRA_Text_3 xmlns="bf0187c8-42df-4f73-8bc9-a8b7ff4c003a" xsi:nil="true"/>
    <PRA_Date_Trigger xmlns="bf0187c8-42df-4f73-8bc9-a8b7ff4c003a" xsi:nil="true"/>
    <Document_x0020_Description xmlns="bf0187c8-42df-4f73-8bc9-a8b7ff4c003a" xsi:nil="true"/>
    <Narrative xmlns="de877d92-163f-4895-8629-1127f4afa912" xsi:nil="true"/>
  </documentManagement>
</p:properti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AAAAAAAAAAAAAAAAAAAAAAAAAAAAAA020047DA4A397C85624BB277DCD2A5D19584" ma:contentTypeVersion="16" ma:contentTypeDescription="Standard Electronic Document" ma:contentTypeScope="" ma:versionID="6f00cf9320621bdd5e4d34fd5272f6b2">
  <xsd:schema xmlns:xsd="http://www.w3.org/2001/XMLSchema" xmlns:xs="http://www.w3.org/2001/XMLSchema" xmlns:p="http://schemas.microsoft.com/office/2006/metadata/properties" xmlns:ns2="bf0187c8-42df-4f73-8bc9-a8b7ff4c003a" xmlns:ns3="de877d92-163f-4895-8629-1127f4afa912" xmlns:ns4="b9207e83-bd51-491d-9b40-a30976be1989" targetNamespace="http://schemas.microsoft.com/office/2006/metadata/properties" ma:root="true" ma:fieldsID="3783179d0921fb8c5167467f35437785" ns2:_="" ns3:_="" ns4:_="">
    <xsd:import namespace="bf0187c8-42df-4f73-8bc9-a8b7ff4c003a"/>
    <xsd:import namespace="de877d92-163f-4895-8629-1127f4afa912"/>
    <xsd:import namespace="b9207e83-bd51-491d-9b40-a30976be1989"/>
    <xsd:element name="properties">
      <xsd:complexType>
        <xsd:sequence>
          <xsd:element name="documentManagement">
            <xsd:complexType>
              <xsd:all>
                <xsd:element ref="ns2:Target_Audience" minOccurs="0"/>
                <xsd:element ref="ns2:Record_Type" minOccurs="0"/>
                <xsd:element ref="ns2:Document_Status" minOccurs="0"/>
                <xsd:element ref="ns2:Document_x0020_Type" minOccurs="0"/>
                <xsd:element ref="ns2:Document_x0020_Description" minOccurs="0"/>
                <xsd:element ref="ns2:Key_x0020_Words" minOccurs="0"/>
                <xsd:element ref="ns3:Narrative" minOccurs="0"/>
                <xsd:element ref="ns2:PRA_Type" minOccurs="0"/>
                <xsd:element ref="ns2:RecordID" minOccurs="0"/>
                <xsd:element ref="ns2:Read_Only_Status" minOccurs="0"/>
                <xsd:element ref="ns2:Authoritative_Version" minOccurs="0"/>
                <xsd:element ref="ns2:Confidential" minOccurs="0"/>
                <xsd:element ref="ns2:BERT" minOccurs="0"/>
                <xsd:element ref="ns4:Year" minOccurs="0"/>
                <xsd:element ref="ns2:Function" minOccurs="0"/>
                <xsd:element ref="ns2:Activity" minOccurs="0"/>
                <xsd:element ref="ns2:Subactivity" minOccurs="0"/>
                <xsd:element ref="ns2:Original_Document" minOccurs="0"/>
                <xsd:element ref="ns2:Date" minOccurs="0"/>
                <xsd:element ref="ns2:PRA_Text_1" minOccurs="0"/>
                <xsd:element ref="ns2:PRA_Text_2" minOccurs="0"/>
                <xsd:element ref="ns2:PRA_Text_3" minOccurs="0"/>
                <xsd:element ref="ns2:PRA_Text_4" minOccurs="0"/>
                <xsd:element ref="ns2:PRA_Text_5" minOccurs="0"/>
                <xsd:element ref="ns2:PRA_Date_1" minOccurs="0"/>
                <xsd:element ref="ns2:PRA_Date_2" minOccurs="0"/>
                <xsd:element ref="ns2:PRA_Date_3" minOccurs="0"/>
                <xsd:element ref="ns2:PRA_Date_Trigger" minOccurs="0"/>
                <xsd:element ref="ns2:PRA_Date_Disposal" minOccurs="0"/>
                <xsd:element ref="ns2:Know-How_Type" minOccurs="0"/>
                <xsd:element ref="ns2:Aggregation_Status" minOccurs="0"/>
                <xsd:element ref="ns2:Related_Peop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0187c8-42df-4f73-8bc9-a8b7ff4c003a" elementFormDefault="qualified">
    <xsd:import namespace="http://schemas.microsoft.com/office/2006/documentManagement/types"/>
    <xsd:import namespace="http://schemas.microsoft.com/office/infopath/2007/PartnerControls"/>
    <xsd:element name="Target_Audience" ma:index="2" nillable="true" ma:displayName="Target Audience" ma:default="Internal" ma:format="RadioButtons" ma:internalName="TargetAudience">
      <xsd:simpleType>
        <xsd:restriction base="dms:Choice">
          <xsd:enumeration value="Internal"/>
          <xsd:enumeration value="External"/>
        </xsd:restriction>
      </xsd:simpleType>
    </xsd:element>
    <xsd:element name="Record_Type" ma:index="3" nillable="true" ma:displayName="Business Value" ma:default="Medium" ma:format="Dropdown" ma:internalName="RecordType">
      <xsd:simpleType>
        <xsd:restriction base="dms:Choice">
          <xsd:enumeration value="Low"/>
          <xsd:enumeration value="Medium"/>
          <xsd:enumeration value="High"/>
          <xsd:enumeration value="Vital"/>
          <xsd:enumeration value="Cancelled"/>
        </xsd:restriction>
      </xsd:simpleType>
    </xsd:element>
    <xsd:element name="Document_Status" ma:index="4" nillable="true" ma:displayName="Document Status" ma:default="Working draft" ma:format="Dropdown" ma:internalName="DocumentStatus">
      <xsd:simpleType>
        <xsd:restriction base="dms:Choice">
          <xsd:enumeration value="Working draft"/>
          <xsd:enumeration value="Approval draft"/>
          <xsd:enumeration value="Final version"/>
          <xsd:enumeration value="Superseded"/>
        </xsd:restriction>
      </xsd:simpleType>
    </xsd:element>
    <xsd:element name="Document_x0020_Type" ma:index="5" nillable="true" ma:displayName="Document Type" ma:format="Dropdown" ma:internalName="Document_x0020_Type">
      <xsd:simpleType>
        <xsd:restriction base="dms:Choice">
          <xsd:enumeration value="Agenda"/>
          <xsd:enumeration value="Agreement or contract"/>
          <xsd:enumeration value="Calculation"/>
          <xsd:enumeration value="Checklist or index"/>
          <xsd:enumeration value="File note"/>
          <xsd:enumeration value="Form or survey"/>
          <xsd:enumeration value="Guideline"/>
          <xsd:enumeration value="Image or sound recording"/>
          <xsd:enumeration value="Letter"/>
          <xsd:enumeration value="Media release"/>
          <xsd:enumeration value="Memo"/>
          <xsd:enumeration value="Minutes"/>
          <xsd:enumeration value="Plan"/>
          <xsd:enumeration value="Policy statement"/>
          <xsd:enumeration value="Presentation"/>
          <xsd:enumeration value="Procedure"/>
          <xsd:enumeration value="Report"/>
        </xsd:restriction>
      </xsd:simpleType>
    </xsd:element>
    <xsd:element name="Document_x0020_Description" ma:index="6" nillable="true" ma:displayName="Document Description" ma:internalName="Document_x0020_Description">
      <xsd:simpleType>
        <xsd:restriction base="dms:Note">
          <xsd:maxLength value="255"/>
        </xsd:restriction>
      </xsd:simpleType>
    </xsd:element>
    <xsd:element name="Key_x0020_Words" ma:index="7" nillable="true" ma:displayName="Key Words" ma:format="Dropdown" ma:internalName="Key_x0020_Words">
      <xsd:simpleType>
        <xsd:restriction base="dms:Choice">
          <xsd:enumeration value="Presentation - Applicant"/>
          <xsd:enumeration value="Presentation - EPA"/>
          <xsd:enumeration value="Presentation - Submitter"/>
          <xsd:enumeration value="Recording"/>
          <xsd:enumeration value="Transcript"/>
        </xsd:restriction>
      </xsd:simpleType>
    </xsd:element>
    <xsd:element name="PRA_Type" ma:index="9" nillable="true" ma:displayName="PRA Type" ma:default="Doc" ma:internalName="PRAType">
      <xsd:simpleType>
        <xsd:restriction base="dms:Text"/>
      </xsd:simpleType>
    </xsd:element>
    <xsd:element name="RecordID" ma:index="10" nillable="true" ma:displayName="RecordID" ma:hidden="true" ma:internalName="RecordID">
      <xsd:simpleType>
        <xsd:restriction base="dms:Text"/>
      </xsd:simpleType>
    </xsd:element>
    <xsd:element name="Read_Only_Status" ma:index="11" nillable="true" ma:displayName="Read Only Status" ma:default="Open" ma:hidden="true" ma:internalName="ReadOnlyStatus">
      <xsd:simpleType>
        <xsd:restriction base="dms:Choice">
          <xsd:enumeration value="Open"/>
          <xsd:enumeration value="Document"/>
          <xsd:enumeration value="Document and Metadata"/>
        </xsd:restriction>
      </xsd:simpleType>
    </xsd:element>
    <xsd:element name="Authoritative_Version" ma:index="12" nillable="true" ma:displayName="Authoritative Version" ma:default="0" ma:hidden="true" ma:internalName="AuthoritativeVersion">
      <xsd:simpleType>
        <xsd:restriction base="dms:Boolean"/>
      </xsd:simpleType>
    </xsd:element>
    <xsd:element name="Confidential" ma:index="13" nillable="true" ma:displayName="Confidential" ma:default="0" ma:internalName="Confidential">
      <xsd:simpleType>
        <xsd:restriction base="dms:Boolean"/>
      </xsd:simpleType>
    </xsd:element>
    <xsd:element name="BERT" ma:index="14" nillable="true" ma:displayName="BERT" ma:internalName="BERT">
      <xsd:complexType>
        <xsd:simpleContent>
          <xsd:extension base="dms:BusinessDataPrimaryField">
            <xsd:attribute name="BdcField" type="xsd:string" fixed="Application Number"/>
            <xsd:attribute name="RelatedFieldWssStaticName" type="xsd:string" fixed="dbo_x002e_ERMA_BDC_Catalog_ID"/>
            <xsd:attribute name="SecondaryFieldBdcNames" type="xsd:string" fixed="10%206%2011%205%20Applicant%20Group%20Short%20Name%20Type%2010"/>
            <xsd:attribute name="SecondaryFieldsWssStaticNames" type="xsd:string" fixed="28%2024%2035%2023%20BERT%5Fx003a%5F%5Fx0020%5FApplicant%20BERT%5Fx003a%5F%5Fx0020%5FGroup%20BERT%5Fx003a%5F%5Fx0020%5FShort%5Fx0020%5FName%20BERT%5Fx003a%5F%5Fx0020%5FType%2012"/>
            <xsd:attribute name="SystemInstance" type="xsd:string" fixed="BERT"/>
            <xsd:attribute name="EntityNamespace" type="xsd:string" fixed="BERT"/>
            <xsd:attribute name="EntityName" type="xsd:string" fixed="dbo.ERMA_BDC_Catalog"/>
            <xsd:attribute name="RelatedFieldBDCField" type="xsd:string" fixed=""/>
            <xsd:attribute name="Resolved" type="xsd:string" fixed="true"/>
          </xsd:extension>
        </xsd:simpleContent>
      </xsd:complexType>
    </xsd:element>
    <xsd:element name="Function" ma:index="16" nillable="true" ma:displayName="Function" ma:default="Applications" ma:format="RadioButtons" ma:internalName="Function">
      <xsd:simpleType>
        <xsd:restriction base="dms:Choice">
          <xsd:enumeration value="Applications"/>
        </xsd:restriction>
      </xsd:simpleType>
    </xsd:element>
    <xsd:element name="Activity" ma:index="17" nillable="true" ma:displayName="Activity" ma:default="NA" ma:format="RadioButtons" ma:internalName="Activity" ma:readOnly="false">
      <xsd:simpleType>
        <xsd:restriction base="dms:Choice">
          <xsd:enumeration value="NA"/>
        </xsd:restriction>
      </xsd:simpleType>
    </xsd:element>
    <xsd:element name="Subactivity" ma:index="18" nillable="true" ma:displayName="Subactivity" ma:default="APP203660" ma:format="RadioButtons" ma:internalName="Subactivity">
      <xsd:simpleType>
        <xsd:restriction base="dms:Choice">
          <xsd:enumeration value="APP203660"/>
        </xsd:restriction>
      </xsd:simpleType>
    </xsd:element>
    <xsd:element name="Original_Document" ma:index="19" nillable="true" ma:displayName="Original Document" ma:hidden="true" ma:internalName="OriginalDocument">
      <xsd:simpleType>
        <xsd:restriction base="dms:Text"/>
      </xsd:simpleType>
    </xsd:element>
    <xsd:element name="Date" ma:index="20" nillable="true" ma:displayName="Date" ma:format="DateTime" ma:hidden="true" ma:internalName="Date">
      <xsd:simpleType>
        <xsd:restriction base="dms:DateTime"/>
      </xsd:simpleType>
    </xsd:element>
    <xsd:element name="PRA_Text_1" ma:index="21" nillable="true" ma:displayName="PRA Text 1" ma:hidden="true" ma:internalName="PraText1">
      <xsd:simpleType>
        <xsd:restriction base="dms:Text"/>
      </xsd:simpleType>
    </xsd:element>
    <xsd:element name="PRA_Text_2" ma:index="22" nillable="true" ma:displayName="PRA Text 2" ma:hidden="true" ma:internalName="PraText2">
      <xsd:simpleType>
        <xsd:restriction base="dms:Text"/>
      </xsd:simpleType>
    </xsd:element>
    <xsd:element name="PRA_Text_3" ma:index="23" nillable="true" ma:displayName="PRA Text 3" ma:hidden="true" ma:internalName="PraText3">
      <xsd:simpleType>
        <xsd:restriction base="dms:Text"/>
      </xsd:simpleType>
    </xsd:element>
    <xsd:element name="PRA_Text_4" ma:index="24" nillable="true" ma:displayName="PRA Text 4" ma:hidden="true" ma:internalName="PraText4">
      <xsd:simpleType>
        <xsd:restriction base="dms:Text"/>
      </xsd:simpleType>
    </xsd:element>
    <xsd:element name="PRA_Text_5" ma:index="25" nillable="true" ma:displayName="PRA Text 5" ma:hidden="true" ma:internalName="PraText5">
      <xsd:simpleType>
        <xsd:restriction base="dms:Text"/>
      </xsd:simpleType>
    </xsd:element>
    <xsd:element name="PRA_Date_1" ma:index="26" nillable="true" ma:displayName="PRA Date 1" ma:format="DateTime" ma:hidden="true" ma:internalName="PraDate1">
      <xsd:simpleType>
        <xsd:restriction base="dms:DateTime"/>
      </xsd:simpleType>
    </xsd:element>
    <xsd:element name="PRA_Date_2" ma:index="27" nillable="true" ma:displayName="PRA Date 2" ma:format="DateTime" ma:hidden="true" ma:internalName="PraDate2">
      <xsd:simpleType>
        <xsd:restriction base="dms:DateTime"/>
      </xsd:simpleType>
    </xsd:element>
    <xsd:element name="PRA_Date_3" ma:index="28" nillable="true" ma:displayName="PRA Date 3" ma:format="DateTime" ma:hidden="true" ma:internalName="PraDate3">
      <xsd:simpleType>
        <xsd:restriction base="dms:DateTime"/>
      </xsd:simpleType>
    </xsd:element>
    <xsd:element name="PRA_Date_Trigger" ma:index="29" nillable="true" ma:displayName="PRA Date Trigger" ma:format="DateTime" ma:hidden="true" ma:internalName="PraDateTrigger">
      <xsd:simpleType>
        <xsd:restriction base="dms:DateTime"/>
      </xsd:simpleType>
    </xsd:element>
    <xsd:element name="PRA_Date_Disposal" ma:index="30" nillable="true" ma:displayName="PRA Date Disposal" ma:format="DateTime" ma:hidden="true" ma:internalName="PraDateDisposal">
      <xsd:simpleType>
        <xsd:restriction base="dms:DateTime"/>
      </xsd:simpleType>
    </xsd:element>
    <xsd:element name="Know-How_Type" ma:index="34" nillable="true" ma:displayName="Know-How Type" ma:default="NA" ma:hidden="true" ma:internalName="KnowHowType">
      <xsd:simpleType>
        <xsd:restriction base="dms:Text"/>
      </xsd:simpleType>
    </xsd:element>
    <xsd:element name="Aggregation_Status" ma:index="35" nillable="true" ma:displayName="Aggregation Status" ma:default="Normal" ma:hidden="true" ma:internalName="AggregationStatus">
      <xsd:simpleType>
        <xsd:union memberTypes="dms:Text">
          <xsd:simpleType>
            <xsd:restriction base="dms:Choice">
              <xsd:enumeration value="Delete Soon"/>
              <xsd:enumeration value="Transfer Soon"/>
              <xsd:enumeration value="Appraise Soon"/>
              <xsd:enumeration value="Delete"/>
              <xsd:enumeration value="Transfer"/>
              <xsd:enumeration value="Appraise"/>
              <xsd:enumeration value="Hold"/>
              <xsd:enumeration value="Normal"/>
            </xsd:restriction>
          </xsd:simpleType>
        </xsd:union>
      </xsd:simpleType>
    </xsd:element>
    <xsd:element name="Related_People" ma:index="36" nillable="true" ma:displayName="Related People" ma:hidden="true" ma:list="UserInfo" ma:internalName="RelatedPeopl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77d92-163f-4895-8629-1127f4afa912" elementFormDefault="qualified">
    <xsd:import namespace="http://schemas.microsoft.com/office/2006/documentManagement/types"/>
    <xsd:import namespace="http://schemas.microsoft.com/office/infopath/2007/PartnerControls"/>
    <xsd:element name="Narrative" ma:index="8" nillable="true" ma:displayName="Narrative" ma:internalName="Narrativ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07e83-bd51-491d-9b40-a30976be1989" elementFormDefault="qualified">
    <xsd:import namespace="http://schemas.microsoft.com/office/2006/documentManagement/types"/>
    <xsd:import namespace="http://schemas.microsoft.com/office/infopath/2007/PartnerControls"/>
    <xsd:element name="Year" ma:index="15" nillable="true" ma:displayName="Year" ma:default="2021/22" ma:format="Dropdown" ma:internalName="Year">
      <xsd:simpleType>
        <xsd:restriction base="dms:Choice">
          <xsd:enumeration value="2011/12"/>
          <xsd:enumeration value="2012/13"/>
          <xsd:enumeration value="2013/14"/>
          <xsd:enumeration value="2014/15"/>
          <xsd:enumeration value="2015/16"/>
          <xsd:enumeration value="2016/17"/>
          <xsd:enumeration value="2017/18"/>
          <xsd:enumeration value="2018/19"/>
          <xsd:enumeration value="2019/20"/>
          <xsd:enumeration value="2021/22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EE3F96-B353-4047-9374-915654D9D531}">
  <ds:schemaRefs>
    <ds:schemaRef ds:uri="http://schemas.microsoft.com/office/2006/metadata/properties"/>
    <ds:schemaRef ds:uri="de877d92-163f-4895-8629-1127f4afa912"/>
    <ds:schemaRef ds:uri="http://schemas.microsoft.com/office/2006/documentManagement/types"/>
    <ds:schemaRef ds:uri="http://schemas.openxmlformats.org/package/2006/metadata/core-properties"/>
    <ds:schemaRef ds:uri="b9207e83-bd51-491d-9b40-a30976be1989"/>
    <ds:schemaRef ds:uri="http://purl.org/dc/dcmitype/"/>
    <ds:schemaRef ds:uri="http://schemas.microsoft.com/office/infopath/2007/PartnerControls"/>
    <ds:schemaRef ds:uri="http://purl.org/dc/elements/1.1/"/>
    <ds:schemaRef ds:uri="bf0187c8-42df-4f73-8bc9-a8b7ff4c003a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29AC82B-51E4-494D-8A71-0EA35C2F5E28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AF18BDCF-0622-4BC1-A9F4-6F0FEBF53D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0187c8-42df-4f73-8bc9-a8b7ff4c003a"/>
    <ds:schemaRef ds:uri="de877d92-163f-4895-8629-1127f4afa912"/>
    <ds:schemaRef ds:uri="b9207e83-bd51-491d-9b40-a30976be19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6734396-1303-425C-A914-CC4D55C7BE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6335</TotalTime>
  <Words>580</Words>
  <Application>Microsoft Office PowerPoint</Application>
  <PresentationFormat>Custom</PresentationFormat>
  <Paragraphs>67</Paragraphs>
  <Slides>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Circular Pro Bold</vt:lpstr>
      <vt:lpstr>Times New Roman</vt:lpstr>
      <vt:lpstr>Office Theme</vt:lpstr>
      <vt:lpstr>Acrobat Document</vt:lpstr>
      <vt:lpstr>PowerPoint Presentation</vt:lpstr>
      <vt:lpstr>PowerPoint Presentation</vt:lpstr>
      <vt:lpstr>Significant Milestones</vt:lpstr>
      <vt:lpstr>Submissions</vt:lpstr>
      <vt:lpstr>Submissions</vt:lpstr>
      <vt:lpstr>Methyl bromide reassessment timeline</vt:lpstr>
      <vt:lpstr>Summary of reassessment and all documents considered by DMC</vt:lpstr>
      <vt:lpstr>Responsibilities for regulation and enforcement</vt:lpstr>
      <vt:lpstr>PowerPoint Presentation</vt:lpstr>
    </vt:vector>
  </TitlesOfParts>
  <Company>Environmental Protection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Bailey</dc:creator>
  <dc:description>Designed by Strategy Creative - Developed by www.allfields.co.nz</dc:description>
  <cp:lastModifiedBy>Reece Irving</cp:lastModifiedBy>
  <cp:revision>120</cp:revision>
  <cp:lastPrinted>2021-11-08T22:47:43Z</cp:lastPrinted>
  <dcterms:created xsi:type="dcterms:W3CDTF">2020-07-12T23:34:04Z</dcterms:created>
  <dcterms:modified xsi:type="dcterms:W3CDTF">2021-11-30T01:28:59Z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0x010100AAAAAAAAAAAAAAAAAAAAAAAAAAAAAA020047DA4A397C85624BB277DCD2A5D19584</vt:lpwstr>
  </property>
  <property fmtid="{D5CDD505-2E9C-101B-9397-08002B2CF9AE}" pid="3" name="_ModerationStatus">
    <vt:lpwstr>0</vt:lpwstr>
  </property>
  <property fmtid="{D5CDD505-2E9C-101B-9397-08002B2CF9AE}" pid="4" name="dbo.ERMA_BDC_Catalog_ID">
    <vt:lpwstr>__bk4200140005000500230003003300630063000300</vt:lpwstr>
  </property>
  <property fmtid="{D5CDD505-2E9C-101B-9397-08002B2CF9AE}" pid="5" name="BERT: Short Name">
    <vt:lpwstr>Methyl bromide</vt:lpwstr>
  </property>
  <property fmtid="{D5CDD505-2E9C-101B-9397-08002B2CF9AE}" pid="6" name="Knowledge_x0020_Type">
    <vt:lpwstr>NA</vt:lpwstr>
  </property>
  <property fmtid="{D5CDD505-2E9C-101B-9397-08002B2CF9AE}" pid="7" name="BERT: Applicant">
    <vt:lpwstr>Ian Gear</vt:lpwstr>
  </property>
  <property fmtid="{D5CDD505-2E9C-101B-9397-08002B2CF9AE}" pid="8" name="BERT: Type">
    <vt:lpwstr>Reassessment</vt:lpwstr>
  </property>
  <property fmtid="{D5CDD505-2E9C-101B-9397-08002B2CF9AE}" pid="9" name="Knowledge Type">
    <vt:lpwstr>NA</vt:lpwstr>
  </property>
  <property fmtid="{D5CDD505-2E9C-101B-9397-08002B2CF9AE}" pid="10" name="BERT: Group">
    <vt:lpwstr>Hazardous Substances</vt:lpwstr>
  </property>
  <property fmtid="{D5CDD505-2E9C-101B-9397-08002B2CF9AE}" pid="11" name="Transaction">
    <vt:lpwstr>Evaluation</vt:lpwstr>
  </property>
  <property fmtid="{D5CDD505-2E9C-101B-9397-08002B2CF9AE}" pid="12" name="Objective-Id">
    <vt:lpwstr>A3986481</vt:lpwstr>
  </property>
  <property fmtid="{D5CDD505-2E9C-101B-9397-08002B2CF9AE}" pid="13" name="Objective-Title">
    <vt:lpwstr>1. Dr Chris Hill EPA Reassessment decision</vt:lpwstr>
  </property>
  <property fmtid="{D5CDD505-2E9C-101B-9397-08002B2CF9AE}" pid="14" name="Objective-Description">
    <vt:lpwstr/>
  </property>
  <property fmtid="{D5CDD505-2E9C-101B-9397-08002B2CF9AE}" pid="15" name="Objective-CreationStamp">
    <vt:filetime>2021-11-30T01:28:58Z</vt:filetime>
  </property>
  <property fmtid="{D5CDD505-2E9C-101B-9397-08002B2CF9AE}" pid="16" name="Objective-IsApproved">
    <vt:bool>false</vt:bool>
  </property>
  <property fmtid="{D5CDD505-2E9C-101B-9397-08002B2CF9AE}" pid="17" name="Objective-IsPublished">
    <vt:bool>true</vt:bool>
  </property>
  <property fmtid="{D5CDD505-2E9C-101B-9397-08002B2CF9AE}" pid="18" name="Objective-DatePublished">
    <vt:filetime>2023-09-28T00:27:32Z</vt:filetime>
  </property>
  <property fmtid="{D5CDD505-2E9C-101B-9397-08002B2CF9AE}" pid="19" name="Objective-ModificationStamp">
    <vt:filetime>2024-07-18T23:06:56Z</vt:filetime>
  </property>
  <property fmtid="{D5CDD505-2E9C-101B-9397-08002B2CF9AE}" pid="20" name="Objective-Owner">
    <vt:lpwstr>Reece Irving</vt:lpwstr>
  </property>
  <property fmtid="{D5CDD505-2E9C-101B-9397-08002B2CF9AE}" pid="21" name="Objective-Path">
    <vt:lpwstr>EasyInfo Global Folder:'Virtual Filing Cabinet':Natural Resource Management:Mount Industrial Programme * (Environmental/Air/Mount Industrial Programme):Mount Industrial Programme:Mount Air Quality *:Stakeholder Group Meetings:Mount Maunganui Air Quality Working Party*:2021-11-11 Council Chambers Working Party Meeting:2021-11-11 Mount Maunganui Air Quality Working Party Meeting Presentations</vt:lpwstr>
  </property>
  <property fmtid="{D5CDD505-2E9C-101B-9397-08002B2CF9AE}" pid="22" name="Objective-Parent">
    <vt:lpwstr>2021-11-11 Mount Maunganui Air Quality Working Party Meeting Presentations</vt:lpwstr>
  </property>
  <property fmtid="{D5CDD505-2E9C-101B-9397-08002B2CF9AE}" pid="23" name="Objective-State">
    <vt:lpwstr>Published</vt:lpwstr>
  </property>
  <property fmtid="{D5CDD505-2E9C-101B-9397-08002B2CF9AE}" pid="24" name="Objective-VersionId">
    <vt:lpwstr>vA6035832</vt:lpwstr>
  </property>
  <property fmtid="{D5CDD505-2E9C-101B-9397-08002B2CF9AE}" pid="25" name="Objective-Version">
    <vt:lpwstr>1.0</vt:lpwstr>
  </property>
  <property fmtid="{D5CDD505-2E9C-101B-9397-08002B2CF9AE}" pid="26" name="Objective-VersionNumber">
    <vt:r8>2</vt:r8>
  </property>
  <property fmtid="{D5CDD505-2E9C-101B-9397-08002B2CF9AE}" pid="27" name="Objective-VersionComment">
    <vt:lpwstr>Version 2</vt:lpwstr>
  </property>
  <property fmtid="{D5CDD505-2E9C-101B-9397-08002B2CF9AE}" pid="28" name="Objective-FileNumber">
    <vt:lpwstr>4.22597</vt:lpwstr>
  </property>
  <property fmtid="{D5CDD505-2E9C-101B-9397-08002B2CF9AE}" pid="29" name="Objective-Classification">
    <vt:lpwstr>Public Access</vt:lpwstr>
  </property>
  <property fmtid="{D5CDD505-2E9C-101B-9397-08002B2CF9AE}" pid="30" name="Objective-Caveats">
    <vt:lpwstr/>
  </property>
  <property fmtid="{D5CDD505-2E9C-101B-9397-08002B2CF9AE}" pid="31" name="Objective-Reference">
    <vt:lpwstr/>
  </property>
  <property fmtid="{D5CDD505-2E9C-101B-9397-08002B2CF9AE}" pid="32" name="Objective-Reference Source">
    <vt:lpwstr/>
  </property>
  <property fmtid="{D5CDD505-2E9C-101B-9397-08002B2CF9AE}" pid="33" name="Objective-On Behalf Of">
    <vt:lpwstr/>
  </property>
  <property fmtid="{D5CDD505-2E9C-101B-9397-08002B2CF9AE}" pid="34" name="Objective-Accela Key">
    <vt:lpwstr/>
  </property>
</Properties>
</file>