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96" r:id="rId3"/>
    <p:sldId id="297" r:id="rId4"/>
    <p:sldId id="258" r:id="rId5"/>
    <p:sldId id="298" r:id="rId6"/>
    <p:sldId id="299" r:id="rId7"/>
    <p:sldId id="305" r:id="rId8"/>
    <p:sldId id="301" r:id="rId9"/>
    <p:sldId id="302" r:id="rId10"/>
    <p:sldId id="303" r:id="rId11"/>
    <p:sldId id="30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5" autoAdjust="0"/>
    <p:restoredTop sz="94625" autoAdjust="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notesMaster" Target="notesMasters/notesMaster1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ableStyles" Target="tableStyles.xml" Id="rId17" /><Relationship Type="http://schemas.openxmlformats.org/officeDocument/2006/relationships/slide" Target="slides/slide1.xml" Id="rId2" /><Relationship Type="http://schemas.openxmlformats.org/officeDocument/2006/relationships/theme" Target="theme/theme1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presProps" Target="presProps.xml" Id="rId14" /><Relationship Type="http://schemas.openxmlformats.org/officeDocument/2006/relationships/customXml" Target="/customXML/item2.xml" Id="R7b23f6f42928436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2435-2D10-443A-B281-A533C464106F}" type="datetimeFigureOut">
              <a:rPr lang="en-NZ" smtClean="0"/>
              <a:t>28/09/2017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A0A92-35EE-4A1F-988A-5824E1373E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568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81540"/>
            <a:ext cx="6622504" cy="117013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Title Goes Here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851670"/>
            <a:ext cx="5760640" cy="64807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57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131591"/>
            <a:ext cx="6622504" cy="117013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NZ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2355726"/>
            <a:ext cx="5760640" cy="648072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Body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52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203598"/>
            <a:ext cx="7344816" cy="590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3537"/>
            <a:ext cx="8229600" cy="210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556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3568" y="915566"/>
            <a:ext cx="6622504" cy="1170130"/>
          </a:xfrm>
        </p:spPr>
        <p:txBody>
          <a:bodyPr>
            <a:normAutofit fontScale="90000"/>
          </a:bodyPr>
          <a:lstStyle/>
          <a:p>
            <a:r>
              <a:rPr lang="en-NZ" sz="4800" dirty="0" smtClean="0">
                <a:solidFill>
                  <a:schemeClr val="tx2"/>
                </a:solidFill>
                <a:latin typeface="Segoe UI Semibold" panose="020B0702040204020203" pitchFamily="34" charset="0"/>
              </a:rPr>
              <a:t>Whakatāne District Recovery Programme Update (September 29)</a:t>
            </a:r>
            <a:endParaRPr lang="en-NZ" sz="4800" dirty="0">
              <a:solidFill>
                <a:schemeClr val="tx2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3568" y="1995686"/>
            <a:ext cx="5760640" cy="648072"/>
          </a:xfrm>
        </p:spPr>
        <p:txBody>
          <a:bodyPr/>
          <a:lstStyle/>
          <a:p>
            <a:r>
              <a:rPr lang="en-NZ" dirty="0" smtClean="0">
                <a:solidFill>
                  <a:schemeClr val="tx2"/>
                </a:solidFill>
              </a:rPr>
              <a:t>Kia </a:t>
            </a:r>
            <a:r>
              <a:rPr lang="en-NZ" dirty="0" err="1" smtClean="0">
                <a:solidFill>
                  <a:schemeClr val="tx2"/>
                </a:solidFill>
              </a:rPr>
              <a:t>manawanui</a:t>
            </a:r>
            <a:endParaRPr lang="en-NZ" dirty="0" smtClean="0">
              <a:solidFill>
                <a:schemeClr val="tx2"/>
              </a:solidFill>
            </a:endParaRPr>
          </a:p>
          <a:p>
            <a:endParaRPr lang="en-N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b="11936"/>
          <a:stretch/>
        </p:blipFill>
        <p:spPr bwMode="auto">
          <a:xfrm>
            <a:off x="2627784" y="0"/>
            <a:ext cx="4290375" cy="520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-555625"/>
            <a:ext cx="84486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5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03598"/>
            <a:ext cx="4638675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210104"/>
            <a:ext cx="4392487" cy="143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" y="3435846"/>
            <a:ext cx="465772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68" y="2715766"/>
            <a:ext cx="4347536" cy="23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3598"/>
            <a:ext cx="46450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73" y="3219822"/>
            <a:ext cx="46513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41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" y="3002196"/>
            <a:ext cx="4144714" cy="21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0696"/>
            <a:ext cx="4284985" cy="209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" y="1160696"/>
            <a:ext cx="4692650" cy="177109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2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203598"/>
            <a:ext cx="4320480" cy="241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99" y="1203598"/>
            <a:ext cx="4651376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7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imons\AppData\Local\Microsoft\Windows\Temporary Internet Files\Content.Outlook\DBQRQEN5\IMG_2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21600"/>
            <a:ext cx="5157192" cy="386789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mons\AppData\Local\Microsoft\Windows\Temporary Internet Files\Content.Outlook\DBQRQEN5\photo-2844f511-229e-400d-88cf-c833712ef29c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03598"/>
            <a:ext cx="5085184" cy="38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-508000"/>
            <a:ext cx="825817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55675"/>
            <a:ext cx="8486775" cy="705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DC Colours">
      <a:dk1>
        <a:srgbClr val="3F3F3F"/>
      </a:dk1>
      <a:lt1>
        <a:sysClr val="window" lastClr="FFFFFF"/>
      </a:lt1>
      <a:dk2>
        <a:srgbClr val="00447C"/>
      </a:dk2>
      <a:lt2>
        <a:srgbClr val="FFFFFF"/>
      </a:lt2>
      <a:accent1>
        <a:srgbClr val="F78E1E"/>
      </a:accent1>
      <a:accent2>
        <a:srgbClr val="0093D0"/>
      </a:accent2>
      <a:accent3>
        <a:srgbClr val="F78E1E"/>
      </a:accent3>
      <a:accent4>
        <a:srgbClr val="0093D0"/>
      </a:accent4>
      <a:accent5>
        <a:srgbClr val="F78E1E"/>
      </a:accent5>
      <a:accent6>
        <a:srgbClr val="0093D0"/>
      </a:accent6>
      <a:hlink>
        <a:srgbClr val="0093D0"/>
      </a:hlink>
      <a:folHlink>
        <a:srgbClr val="0093D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A3890379</value>
    </field>
    <field name="Objective-Title">
      <value order="0">whakatane-district-recovery-programme-by-simon-stokes-september-2017.pptx</value>
    </field>
    <field name="Objective-Description">
      <value order="0"/>
    </field>
    <field name="Objective-CreationStamp">
      <value order="0">2021-07-28T01:53:44Z</value>
    </field>
    <field name="Objective-IsApproved">
      <value order="0">false</value>
    </field>
    <field name="Objective-IsPublished">
      <value order="0">true</value>
    </field>
    <field name="Objective-DatePublished">
      <value order="0">2021-07-28T01:53:44Z</value>
    </field>
    <field name="Objective-ModificationStamp">
      <value order="0">2021-07-28T01:53:44Z</value>
    </field>
    <field name="Objective-Owner">
      <value order="0">Chris Mahoney Administrator</value>
    </field>
    <field name="Objective-Path">
      <value order="0">EasyInfo Global Folder:'Virtual Filing Cabinet':Relationship Engagement:Communications Planning and Delivery:Communication Technology:Content management system - Umbraco - Website Management (including BOPRC corporate site and Sam intranet site):Migrated Publications on Public Website</value>
    </field>
    <field name="Objective-Parent">
      <value order="0">Migrated Publications on Public Website</value>
    </field>
    <field name="Objective-State">
      <value order="0">Published</value>
    </field>
    <field name="Objective-VersionId">
      <value order="0">vA5882899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5.01238</value>
    </field>
    <field name="Objective-Classification">
      <value order="0">Public Access</value>
    </field>
    <field name="Objective-Caveats">
      <value order="0"/>
    </field>
  </systemFields>
  <catalogues>
    <catalogue name="Backcapture / Migrated Type Catalogue" type="type" ori="id:cA9">
      <field name="Objective-Previous File Number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11</Words>
  <Application>Microsoft Office PowerPoint</Application>
  <PresentationFormat>On-screen Show (16:9)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Whakatāne District Recovery Programme Update (September 29)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Whakatane District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Travers</dc:creator>
  <cp:lastModifiedBy>Simon Stokes</cp:lastModifiedBy>
  <cp:revision>54</cp:revision>
  <dcterms:created xsi:type="dcterms:W3CDTF">2013-09-15T22:18:38Z</dcterms:created>
  <dcterms:modified xsi:type="dcterms:W3CDTF">2017-09-27T23:07:42Z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A3890379</vt:lpwstr>
  </property>
  <property fmtid="{D5CDD505-2E9C-101B-9397-08002B2CF9AE}" pid="4" name="Objective-Title">
    <vt:lpwstr>whakatane-district-recovery-programme-by-simon-stokes-september-2017.pptx</vt:lpwstr>
  </property>
  <property fmtid="{D5CDD505-2E9C-101B-9397-08002B2CF9AE}" pid="5" name="Objective-Comment">
    <vt:lpwstr/>
  </property>
  <property fmtid="{D5CDD505-2E9C-101B-9397-08002B2CF9AE}" pid="6" name="Objective-CreationStamp">
    <vt:filetime>2021-07-28T01:53:44Z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2021-07-28T01:53:44Z</vt:filetime>
  </property>
  <property fmtid="{D5CDD505-2E9C-101B-9397-08002B2CF9AE}" pid="10" name="Objective-ModificationStamp">
    <vt:filetime>2021-07-28T01:53:44Z</vt:filetime>
  </property>
  <property fmtid="{D5CDD505-2E9C-101B-9397-08002B2CF9AE}" pid="11" name="Objective-Owner">
    <vt:lpwstr>Chris Mahoney Administrator</vt:lpwstr>
  </property>
  <property fmtid="{D5CDD505-2E9C-101B-9397-08002B2CF9AE}" pid="12" name="Objective-Path">
    <vt:lpwstr>EasyInfo Global Folder:'Virtual Filing Cabinet':Relationship Engagement:Communications Planning and Delivery:Communication Technology:Content management system - Umbraco - Website Management (including BOPRC corporate site and Sam intranet site):Migrated Publications on Public Website</vt:lpwstr>
  </property>
  <property fmtid="{D5CDD505-2E9C-101B-9397-08002B2CF9AE}" pid="13" name="Objective-Parent">
    <vt:lpwstr>Migrated Publications on Public Website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>5.01238</vt:lpwstr>
  </property>
  <property fmtid="{D5CDD505-2E9C-101B-9397-08002B2CF9AE}" pid="19" name="Objective-Classification">
    <vt:lpwstr>Public Access</vt:lpwstr>
  </property>
  <property fmtid="{D5CDD505-2E9C-101B-9397-08002B2CF9AE}" pid="20" name="Objective-Caveats">
    <vt:lpwstr/>
  </property>
  <property fmtid="{D5CDD505-2E9C-101B-9397-08002B2CF9AE}" pid="21" name="Objective-Fields NOT required [system]">
    <vt:lpwstr/>
  </property>
  <property fmtid="{D5CDD505-2E9C-101B-9397-08002B2CF9AE}" pid="22" name="Objective-PublicationType [system]">
    <vt:lpwstr>Presentation</vt:lpwstr>
  </property>
  <property fmtid="{D5CDD505-2E9C-101B-9397-08002B2CF9AE}" pid="23" name="Objective-Records - day box number [system]">
    <vt:lpwstr/>
  </property>
  <property fmtid="{D5CDD505-2E9C-101B-9397-08002B2CF9AE}" pid="24" name="Objective--- To (Lookup list) [system]">
    <vt:lpwstr/>
  </property>
  <property fmtid="{D5CDD505-2E9C-101B-9397-08002B2CF9AE}" pid="25" name="Objective--- To (free text) [system]">
    <vt:lpwstr/>
  </property>
  <property fmtid="{D5CDD505-2E9C-101B-9397-08002B2CF9AE}" pid="26" name="Objective--- From [system]">
    <vt:lpwstr/>
  </property>
  <property fmtid="{D5CDD505-2E9C-101B-9397-08002B2CF9AE}" pid="27" name="Objective--- Correspondence Date [system]">
    <vt:lpwstr/>
  </property>
  <property fmtid="{D5CDD505-2E9C-101B-9397-08002B2CF9AE}" pid="28" name="Objective--- Organisation Name [system]">
    <vt:lpwstr/>
  </property>
  <property fmtid="{D5CDD505-2E9C-101B-9397-08002B2CF9AE}" pid="29" name="Objective-Metadata Inheritance [system]">
    <vt:lpwstr/>
  </property>
  <property fmtid="{D5CDD505-2E9C-101B-9397-08002B2CF9AE}" pid="30" name="Objective-Description">
    <vt:lpwstr/>
  </property>
  <property fmtid="{D5CDD505-2E9C-101B-9397-08002B2CF9AE}" pid="31" name="Objective-VersionId">
    <vt:lpwstr>vA5882899</vt:lpwstr>
  </property>
  <property fmtid="{D5CDD505-2E9C-101B-9397-08002B2CF9AE}" pid="32" name="Objective-Publication Type">
    <vt:lpwstr>Presentation</vt:lpwstr>
  </property>
  <property fmtid="{D5CDD505-2E9C-101B-9397-08002B2CF9AE}" pid="33" name="Objective-On Behalf Of">
    <vt:lpwstr/>
  </property>
  <property fmtid="{D5CDD505-2E9C-101B-9397-08002B2CF9AE}" pid="34" name="Objective-Accela Key">
    <vt:lpwstr/>
  </property>
  <property fmtid="{D5CDD505-2E9C-101B-9397-08002B2CF9AE}" pid="35" name="Objective-Previous File Number">
    <vt:lpwstr/>
  </property>
</Properties>
</file>