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2e9ec315393c4635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089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customXml" Target="/customXML/item.xml" Id="R28bf855758694d1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0D90-7AFC-477B-BEF4-19634668F7BB}" type="datetimeFigureOut">
              <a:rPr lang="en-NZ" smtClean="0"/>
              <a:pPr/>
              <a:t>16/03/2017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DB0E-1F82-4318-9E67-B7CC5FC45D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537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7DB0E-1F82-4318-9E67-B7CC5FC45DB5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82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9249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6" y="4974814"/>
            <a:ext cx="2381250" cy="1657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85" y="4974814"/>
            <a:ext cx="2117476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1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788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5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71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3" y="4406900"/>
            <a:ext cx="76671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3" y="2906713"/>
            <a:ext cx="7667129" cy="15303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93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454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2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4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94959-A673-47B5-AC66-29750740EC11}" type="datetimeFigureOut">
              <a:rPr lang="en-NZ" smtClean="0"/>
              <a:pPr/>
              <a:t>16/03/2017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23154F-82D2-4E87-8C1C-1B4135A8613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10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5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56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51554"/>
            <a:ext cx="943962" cy="15891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600200"/>
            <a:ext cx="7787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12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Tx/>
        <a:buBlip>
          <a:blip r:embed="rId15"/>
        </a:buBlip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8244408" cy="864096"/>
          </a:xfrm>
        </p:spPr>
        <p:txBody>
          <a:bodyPr>
            <a:normAutofit/>
          </a:bodyPr>
          <a:lstStyle/>
          <a:p>
            <a:r>
              <a:rPr lang="en-NZ" sz="3600" b="1" dirty="0"/>
              <a:t>ROTAN and Integrated Framework N loads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4" y="1052736"/>
            <a:ext cx="9111156" cy="422101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19319"/>
              </p:ext>
            </p:extLst>
          </p:nvPr>
        </p:nvGraphicFramePr>
        <p:xfrm>
          <a:off x="455239" y="5417771"/>
          <a:ext cx="8472737" cy="1345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2737">
                  <a:extLst>
                    <a:ext uri="{9D8B030D-6E8A-4147-A177-3AD203B41FA5}">
                      <a16:colId xmlns:a16="http://schemas.microsoft.com/office/drawing/2014/main" val="546086135"/>
                    </a:ext>
                  </a:extLst>
                </a:gridCol>
              </a:tblGrid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 dirty="0">
                          <a:effectLst/>
                        </a:rPr>
                        <a:t>Land uses and 'start' N loads from ROTAN 2011, steady state, Table 6</a:t>
                      </a:r>
                      <a:endParaRPr lang="en-N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955569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>
                          <a:effectLst/>
                        </a:rPr>
                        <a:t>End loads and changes from Integrated Framework except:</a:t>
                      </a:r>
                      <a:endParaRPr lang="en-N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2598025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>
                          <a:effectLst/>
                        </a:rPr>
                        <a:t>50 tN engineering reduction split between sewage and Tikitere etc</a:t>
                      </a:r>
                      <a:endParaRPr lang="en-N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5802289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 dirty="0">
                          <a:effectLst/>
                        </a:rPr>
                        <a:t>The 'end' N load for each land use relates to the areas for that land use at the start</a:t>
                      </a:r>
                      <a:endParaRPr lang="en-N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02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02992"/>
      </p:ext>
    </p:extLst>
  </p:cSld>
  <p:clrMapOvr>
    <a:masterClrMapping/>
  </p:clrMapOvr>
</p:sld>
</file>

<file path=ppt/theme/theme1.xml><?xml version="1.0" encoding="utf-8"?>
<a:theme xmlns:a="http://schemas.openxmlformats.org/drawingml/2006/main" name="Rotorua Te Arawa Lakes Programme -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A3889437</value>
    </field>
    <field name="Objective-Title">
      <value order="0">rotan-and-integrated-framework-n-load-summary.pptx</value>
    </field>
    <field name="Objective-Description">
      <value order="0"/>
    </field>
    <field name="Objective-CreationStamp">
      <value order="0">2021-07-28T01:43:40Z</value>
    </field>
    <field name="Objective-IsApproved">
      <value order="0">false</value>
    </field>
    <field name="Objective-IsPublished">
      <value order="0">true</value>
    </field>
    <field name="Objective-DatePublished">
      <value order="0">2021-07-28T01:43:40Z</value>
    </field>
    <field name="Objective-ModificationStamp">
      <value order="0">2021-07-28T01:43:40Z</value>
    </field>
    <field name="Objective-Owner">
      <value order="0">Chris Mahoney Administrator</value>
    </field>
    <field name="Objective-Path">
      <value order="0">EasyInfo Global Folder:'Virtual Filing Cabinet':Relationship Engagement:Communications Planning and Delivery:Communication Technology*:Content management system - Umbraco - Website Management (including BOPRC corporate site and Sam intranet site):Migrated Publications on Public Website *</value>
    </field>
    <field name="Objective-Parent">
      <value order="0">Migrated Publications on Public Website *</value>
    </field>
    <field name="Objective-State">
      <value order="0">Published</value>
    </field>
    <field name="Objective-VersionId">
      <value order="0">vA5881949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5.01238</value>
    </field>
    <field name="Objective-Classification">
      <value order="0">Public Access</value>
    </field>
    <field name="Objective-Caveats">
      <value order="0"/>
    </field>
  </systemFields>
  <catalogues>
    <catalogue name="Backcapture / Migrated Type Catalogue" type="type" ori="id:cA9">
      <field name="Objective-Previous File Number">
        <value order="0"/>
      </field>
      <field name="Objective-Accela Key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Rotorua Te Arawa Lakes Programme - White</Template>
  <TotalTime>1476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Rotorua Te Arawa Lakes Programme - White</vt:lpstr>
      <vt:lpstr>ROTAN and Integrated Framework N loads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Preferred Allocation Option: 16-32 &amp; 39-52?</dc:title>
  <dc:creator>Simon Park</dc:creator>
  <cp:lastModifiedBy>User</cp:lastModifiedBy>
  <cp:revision>104</cp:revision>
  <dcterms:created xsi:type="dcterms:W3CDTF">2015-03-06T01:46:46Z</dcterms:created>
  <dcterms:modified xsi:type="dcterms:W3CDTF">2017-03-16T00:58:07Z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A3889437</vt:lpwstr>
  </property>
  <property fmtid="{D5CDD505-2E9C-101B-9397-08002B2CF9AE}" pid="4" name="Objective-Title">
    <vt:lpwstr>rotan-and-integrated-framework-n-load-summary.pptx</vt:lpwstr>
  </property>
  <property fmtid="{D5CDD505-2E9C-101B-9397-08002B2CF9AE}" pid="5" name="Objective-Description">
    <vt:lpwstr/>
  </property>
  <property fmtid="{D5CDD505-2E9C-101B-9397-08002B2CF9AE}" pid="6" name="Objective-CreationStamp">
    <vt:filetime>2021-07-28T01:43:40Z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2021-07-28T01:43:40Z</vt:filetime>
  </property>
  <property fmtid="{D5CDD505-2E9C-101B-9397-08002B2CF9AE}" pid="10" name="Objective-ModificationStamp">
    <vt:filetime>2021-07-28T01:43:40Z</vt:filetime>
  </property>
  <property fmtid="{D5CDD505-2E9C-101B-9397-08002B2CF9AE}" pid="11" name="Objective-Owner">
    <vt:lpwstr>Chris Mahoney Administrator</vt:lpwstr>
  </property>
  <property fmtid="{D5CDD505-2E9C-101B-9397-08002B2CF9AE}" pid="12" name="Objective-Path">
    <vt:lpwstr>EasyInfo Global Folder:'Virtual Filing Cabinet':Relationship Engagement:Communications Planning and Delivery:Communication Technology*:Content management system - Umbraco - Website Management (including BOPRC corporate site and Sam intranet site):Migrated Publications on Public Website *</vt:lpwstr>
  </property>
  <property fmtid="{D5CDD505-2E9C-101B-9397-08002B2CF9AE}" pid="13" name="Objective-Parent">
    <vt:lpwstr>Migrated Publications on Public Website *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vA5881949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5.01238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revious File Number">
    <vt:lpwstr/>
  </property>
  <property fmtid="{D5CDD505-2E9C-101B-9397-08002B2CF9AE}" pid="23" name="Objective-Accela Key">
    <vt:lpwstr/>
  </property>
</Properties>
</file>