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.xml" ContentType="application/vnd.openxmlformats-officedocument.customXmlProperties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docProps/core.xml" Id="rId3" /><Relationship Type="http://schemas.openxmlformats.org/package/2006/relationships/metadata/thumbnail" Target="docProps/thumbnail.jpeg" Id="rId2" /><Relationship Type="http://schemas.openxmlformats.org/officeDocument/2006/relationships/officeDocument" Target="ppt/presentation.xml" Id="rId1" /><Relationship Type="http://schemas.openxmlformats.org/officeDocument/2006/relationships/extended-properties" Target="docProps/app.xml" Id="rId4" /><Relationship Type="http://schemas.openxmlformats.org/officeDocument/2006/relationships/custom-properties" Target="/docProps/custom.xml" Id="Ra2ebe3c2444345b8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65089" autoAdjust="0"/>
  </p:normalViewPr>
  <p:slideViewPr>
    <p:cSldViewPr>
      <p:cViewPr varScale="1">
        <p:scale>
          <a:sx n="72" d="100"/>
          <a:sy n="72" d="100"/>
        </p:scale>
        <p:origin x="132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notesMaster" Target="notesMasters/notesMaster1.xml" Id="rId3" /><Relationship Type="http://schemas.openxmlformats.org/officeDocument/2006/relationships/tableStyles" Target="tableStyles.xml" Id="rId7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theme" Target="theme/theme1.xml" Id="rId6" /><Relationship Type="http://schemas.openxmlformats.org/officeDocument/2006/relationships/viewProps" Target="viewProps.xml" Id="rId5" /><Relationship Type="http://schemas.openxmlformats.org/officeDocument/2006/relationships/presProps" Target="presProps.xml" Id="rId4" /><Relationship Type="http://schemas.openxmlformats.org/officeDocument/2006/relationships/customXml" Target="/customXML/item.xml" Id="R386b6074fa774351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020D90-7AFC-477B-BEF4-19634668F7BB}" type="datetimeFigureOut">
              <a:rPr lang="en-NZ" smtClean="0"/>
              <a:pPr/>
              <a:t>16/03/2017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87DB0E-1F82-4318-9E67-B7CC5FC45DB5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15376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7DB0E-1F82-4318-9E67-B7CC5FC45DB5}" type="slidenum">
              <a:rPr lang="en-NZ" smtClean="0"/>
              <a:pPr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03825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6" y="-2023"/>
            <a:ext cx="9379587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1196752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80" y="292494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>
                    <a:lumMod val="75000"/>
                  </a:schemeClr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NZ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251520" y="5154836"/>
            <a:ext cx="2304256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NZ" dirty="0"/>
              <a:t> </a:t>
            </a:r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526" y="4974814"/>
            <a:ext cx="2381250" cy="16573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8785" y="4974814"/>
            <a:ext cx="2117476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514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17882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30588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37167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3" y="4406900"/>
            <a:ext cx="766712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583" y="2906713"/>
            <a:ext cx="7667129" cy="153039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7931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34544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87241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81432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794959-A673-47B5-AC66-29750740EC11}" type="datetimeFigureOut">
              <a:rPr lang="en-NZ" smtClean="0"/>
              <a:pPr/>
              <a:t>16/03/2017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E23154F-82D2-4E87-8C1C-1B4135A86132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94102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60578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3565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6" y="-2023"/>
            <a:ext cx="937958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7872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 dirty="0"/>
          </a:p>
        </p:txBody>
      </p:sp>
      <p:sp>
        <p:nvSpPr>
          <p:cNvPr id="8" name="TextBox 7"/>
          <p:cNvSpPr txBox="1"/>
          <p:nvPr/>
        </p:nvSpPr>
        <p:spPr>
          <a:xfrm>
            <a:off x="251520" y="5154836"/>
            <a:ext cx="2304256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NZ" dirty="0"/>
              <a:t> </a:t>
            </a:r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251554"/>
            <a:ext cx="943962" cy="1589162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9592" y="1600200"/>
            <a:ext cx="778720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981298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70C0"/>
        </a:buClr>
        <a:buFontTx/>
        <a:buBlip>
          <a:blip r:embed="rId15"/>
        </a:buBlip>
        <a:defRPr sz="32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15"/>
        </a:buBlip>
        <a:defRPr sz="2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2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2171700" indent="-342900" algn="l" defTabSz="914400" rtl="0" eaLnBrk="1" latinLnBrk="0" hangingPunct="1">
        <a:spcBef>
          <a:spcPct val="20000"/>
        </a:spcBef>
        <a:buFontTx/>
        <a:buBlip>
          <a:blip r:embed="rId15"/>
        </a:buBlip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4624"/>
            <a:ext cx="8244408" cy="864096"/>
          </a:xfrm>
        </p:spPr>
        <p:txBody>
          <a:bodyPr>
            <a:normAutofit/>
          </a:bodyPr>
          <a:lstStyle/>
          <a:p>
            <a:r>
              <a:rPr lang="en-NZ" sz="3600" b="1" dirty="0"/>
              <a:t>ROTAN and Integrated Framework N loads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44" y="1052736"/>
            <a:ext cx="9111156" cy="4221019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3119319"/>
              </p:ext>
            </p:extLst>
          </p:nvPr>
        </p:nvGraphicFramePr>
        <p:xfrm>
          <a:off x="455239" y="5417771"/>
          <a:ext cx="8472737" cy="13454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72737">
                  <a:extLst>
                    <a:ext uri="{9D8B030D-6E8A-4147-A177-3AD203B41FA5}">
                      <a16:colId xmlns:a16="http://schemas.microsoft.com/office/drawing/2014/main" val="546086135"/>
                    </a:ext>
                  </a:extLst>
                </a:gridCol>
              </a:tblGrid>
              <a:tr h="336358">
                <a:tc>
                  <a:txBody>
                    <a:bodyPr/>
                    <a:lstStyle/>
                    <a:p>
                      <a:pPr algn="l" fontAlgn="b"/>
                      <a:r>
                        <a:rPr lang="en-NZ" sz="1800" u="none" strike="noStrike" dirty="0">
                          <a:effectLst/>
                        </a:rPr>
                        <a:t>Land uses and 'start' N loads from ROTAN 2011, steady state, Table 6</a:t>
                      </a:r>
                      <a:endParaRPr lang="en-N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7955569"/>
                  </a:ext>
                </a:extLst>
              </a:tr>
              <a:tr h="336358">
                <a:tc>
                  <a:txBody>
                    <a:bodyPr/>
                    <a:lstStyle/>
                    <a:p>
                      <a:pPr algn="l" fontAlgn="b"/>
                      <a:r>
                        <a:rPr lang="en-NZ" sz="1800" u="none" strike="noStrike">
                          <a:effectLst/>
                        </a:rPr>
                        <a:t>End loads and changes from Integrated Framework except:</a:t>
                      </a:r>
                      <a:endParaRPr lang="en-N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92598025"/>
                  </a:ext>
                </a:extLst>
              </a:tr>
              <a:tr h="336358">
                <a:tc>
                  <a:txBody>
                    <a:bodyPr/>
                    <a:lstStyle/>
                    <a:p>
                      <a:pPr algn="l" fontAlgn="b"/>
                      <a:r>
                        <a:rPr lang="en-NZ" sz="1800" u="none" strike="noStrike">
                          <a:effectLst/>
                        </a:rPr>
                        <a:t>50 tN engineering reduction split between sewage and Tikitere etc</a:t>
                      </a:r>
                      <a:endParaRPr lang="en-N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35802289"/>
                  </a:ext>
                </a:extLst>
              </a:tr>
              <a:tr h="336358">
                <a:tc>
                  <a:txBody>
                    <a:bodyPr/>
                    <a:lstStyle/>
                    <a:p>
                      <a:pPr algn="l" fontAlgn="b"/>
                      <a:r>
                        <a:rPr lang="en-NZ" sz="1800" u="none" strike="noStrike" dirty="0">
                          <a:effectLst/>
                        </a:rPr>
                        <a:t>The 'end' N load for each land use relates to the areas for that land use at the start</a:t>
                      </a:r>
                      <a:endParaRPr lang="en-N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45024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8602992"/>
      </p:ext>
    </p:extLst>
  </p:cSld>
  <p:clrMapOvr>
    <a:masterClrMapping/>
  </p:clrMapOvr>
</p:sld>
</file>

<file path=ppt/theme/theme1.xml><?xml version="1.0" encoding="utf-8"?>
<a:theme xmlns:a="http://schemas.openxmlformats.org/drawingml/2006/main" name="Rotorua Te Arawa Lakes Programme - Whi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.xml.rels>&#65279;<?xml version="1.0" encoding="utf-8"?><Relationships xmlns="http://schemas.openxmlformats.org/package/2006/relationships"><Relationship Type="http://schemas.openxmlformats.org/officeDocument/2006/relationships/customXmlProps" Target="/customXML/itemProps.xml" Id="Rd3c4172d526e4b2384ade4b889302c76" /></Relationships>
</file>

<file path=customXML/item.xml><?xml version="1.0" encoding="utf-8"?>
<metadata xmlns="http://www.objective.com/ecm/document/metadata/BFB6F7442CDB4D47AAEFFE50118F3370" version="1.0.0">
  <systemFields>
    <field name="Objective-Id">
      <value order="0">A3889437</value>
    </field>
    <field name="Objective-Title">
      <value order="0">rotan-and-integrated-framework-n-load-summary.pptx</value>
    </field>
    <field name="Objective-Description">
      <value order="0"/>
    </field>
    <field name="Objective-CreationStamp">
      <value order="0">2021-07-28T00:43:40Z</value>
    </field>
    <field name="Objective-IsApproved">
      <value order="0">false</value>
    </field>
    <field name="Objective-IsPublished">
      <value order="0">true</value>
    </field>
    <field name="Objective-DatePublished">
      <value order="0">2021-07-28T00:43:40Z</value>
    </field>
    <field name="Objective-ModificationStamp">
      <value order="0">2021-07-28T00:43:40Z</value>
    </field>
    <field name="Objective-Owner">
      <value order="0">Chris Mahoney Administrator</value>
    </field>
    <field name="Objective-Path">
      <value order="0">EasyInfo Global Folder:'Virtual Filing Cabinet':Relationship Engagement:Communications Planning and Delivery:Communication Technology**:Content management system - Umbraco - Website Management (including BOPRC corporate site and Sam intranet site):Migrated Publications on Public Website *</value>
    </field>
    <field name="Objective-Parent">
      <value order="0">Migrated Publications on Public Website *</value>
    </field>
    <field name="Objective-State">
      <value order="0">Published</value>
    </field>
    <field name="Objective-VersionId">
      <value order="0">vA5881949</value>
    </field>
    <field name="Objective-Version">
      <value order="0">1.0</value>
    </field>
    <field name="Objective-VersionNumber">
      <value order="0">1</value>
    </field>
    <field name="Objective-VersionComment">
      <value order="0">First version</value>
    </field>
    <field name="Objective-FileNumber">
      <value order="0">5.01238</value>
    </field>
    <field name="Objective-Classification">
      <value order="0">Public Access</value>
    </field>
    <field name="Objective-Caveats">
      <value order="0"/>
    </field>
  </systemFields>
  <catalogues>
    <catalogue name="Backcapture / Migrated Type Catalogue" type="type" ori="id:cA9">
      <field name="Objective-Previous File Number">
        <value order="0"/>
      </field>
      <field name="Objective-Accela Key">
        <value order="0"/>
      </field>
    </catalogue>
  </catalogues>
</metadata>
</file>

<file path=customXML/itemProps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BFB6F7442CDB4D47AAEFFE50118F337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Rotorua Te Arawa Lakes Programme - White</Template>
  <TotalTime>1476</TotalTime>
  <Words>62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Rotorua Te Arawa Lakes Programme - White</vt:lpstr>
      <vt:lpstr>ROTAN and Integrated Framework N loads</vt:lpstr>
    </vt:vector>
  </TitlesOfParts>
  <Company>Bay of Plenty Regional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Preferred Allocation Option: 16-32 &amp; 39-52?</dc:title>
  <dc:creator>Simon Park</dc:creator>
  <cp:lastModifiedBy>User</cp:lastModifiedBy>
  <cp:revision>104</cp:revision>
  <dcterms:created xsi:type="dcterms:W3CDTF">2015-03-06T01:46:46Z</dcterms:created>
  <dcterms:modified xsi:type="dcterms:W3CDTF">2017-03-16T00:58:07Z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A3889437</vt:lpwstr>
  </property>
  <property fmtid="{D5CDD505-2E9C-101B-9397-08002B2CF9AE}" pid="4" name="Objective-Title">
    <vt:lpwstr>rotan-and-integrated-framework-n-load-summary.pptx</vt:lpwstr>
  </property>
  <property fmtid="{D5CDD505-2E9C-101B-9397-08002B2CF9AE}" pid="5" name="Objective-Description">
    <vt:lpwstr/>
  </property>
  <property fmtid="{D5CDD505-2E9C-101B-9397-08002B2CF9AE}" pid="6" name="Objective-CreationStamp">
    <vt:filetime>2021-07-28T00:43:40Z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2021-07-28T00:43:40Z</vt:filetime>
  </property>
  <property fmtid="{D5CDD505-2E9C-101B-9397-08002B2CF9AE}" pid="10" name="Objective-ModificationStamp">
    <vt:filetime>2021-07-28T00:43:40Z</vt:filetime>
  </property>
  <property fmtid="{D5CDD505-2E9C-101B-9397-08002B2CF9AE}" pid="11" name="Objective-Owner">
    <vt:lpwstr>Chris Mahoney Administrator</vt:lpwstr>
  </property>
  <property fmtid="{D5CDD505-2E9C-101B-9397-08002B2CF9AE}" pid="12" name="Objective-Path">
    <vt:lpwstr>EasyInfo Global Folder:'Virtual Filing Cabinet':Relationship Engagement:Communications Planning and Delivery:Communication Technology**:Content management system - Umbraco - Website Management (including BOPRC corporate site and Sam intranet site):Migrated Publications on Public Website *</vt:lpwstr>
  </property>
  <property fmtid="{D5CDD505-2E9C-101B-9397-08002B2CF9AE}" pid="13" name="Objective-Parent">
    <vt:lpwstr>Migrated Publications on Public Website *</vt:lpwstr>
  </property>
  <property fmtid="{D5CDD505-2E9C-101B-9397-08002B2CF9AE}" pid="14" name="Objective-State">
    <vt:lpwstr>Published</vt:lpwstr>
  </property>
  <property fmtid="{D5CDD505-2E9C-101B-9397-08002B2CF9AE}" pid="15" name="Objective-VersionId">
    <vt:lpwstr>vA5881949</vt:lpwstr>
  </property>
  <property fmtid="{D5CDD505-2E9C-101B-9397-08002B2CF9AE}" pid="16" name="Objective-Version">
    <vt:lpwstr>1.0</vt:lpwstr>
  </property>
  <property fmtid="{D5CDD505-2E9C-101B-9397-08002B2CF9AE}" pid="17" name="Objective-VersionNumber">
    <vt:r8>1</vt:r8>
  </property>
  <property fmtid="{D5CDD505-2E9C-101B-9397-08002B2CF9AE}" pid="18" name="Objective-VersionComment">
    <vt:lpwstr>First version</vt:lpwstr>
  </property>
  <property fmtid="{D5CDD505-2E9C-101B-9397-08002B2CF9AE}" pid="19" name="Objective-FileNumber">
    <vt:lpwstr>5.01238</vt:lpwstr>
  </property>
  <property fmtid="{D5CDD505-2E9C-101B-9397-08002B2CF9AE}" pid="20" name="Objective-Classification">
    <vt:lpwstr>Public Access</vt:lpwstr>
  </property>
  <property fmtid="{D5CDD505-2E9C-101B-9397-08002B2CF9AE}" pid="21" name="Objective-Caveats">
    <vt:lpwstr/>
  </property>
  <property fmtid="{D5CDD505-2E9C-101B-9397-08002B2CF9AE}" pid="22" name="Objective-Previous File Number">
    <vt:lpwstr/>
  </property>
  <property fmtid="{D5CDD505-2E9C-101B-9397-08002B2CF9AE}" pid="23" name="Objective-Accela Key">
    <vt:lpwstr/>
  </property>
</Properties>
</file>