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47a0082de3254c75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Relationship Type="http://schemas.openxmlformats.org/officeDocument/2006/relationships/customXml" Target="/customXML/item.xml" Id="Rf3d7c200c61b4daa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16283" y="0"/>
            <a:ext cx="10752881" cy="6858000"/>
          </a:xfrm>
          <a:prstGeom prst="rect">
            <a:avLst/>
          </a:prstGeom>
          <a:solidFill>
            <a:srgbClr val="B9D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846" y="122783"/>
            <a:ext cx="8570209" cy="6735217"/>
          </a:xfrm>
        </p:spPr>
      </p:pic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A3499298</value>
    </field>
    <field name="Objective-Title">
      <value order="0">The Customer Experience</value>
    </field>
    <field name="Objective-Description">
      <value order="0"/>
    </field>
    <field name="Objective-CreationStamp">
      <value order="0">2020-03-09T02:30:21Z</value>
    </field>
    <field name="Objective-IsApproved">
      <value order="0">false</value>
    </field>
    <field name="Objective-IsPublished">
      <value order="0">true</value>
    </field>
    <field name="Objective-DatePublished">
      <value order="0">2020-03-23T02:34:22Z</value>
    </field>
    <field name="Objective-ModificationStamp">
      <value order="0">2020-03-23T02:34:27Z</value>
    </field>
    <field name="Objective-Owner">
      <value order="0">Angela Foster</value>
    </field>
    <field name="Objective-Path">
      <value order="0">EasyInfo Global Folder:'Virtual Filing Cabinet':Democratic Process and Stakeholdings:Council Committee Meetings:* Council Committees:Monitoring and Operations Committee - KEEP ALL FOLDERS:4 | Monitoring and Operations Committee Meetings:Monitoring and Operations Committee Agenda *:2020 Monitoring and Operations Committee Agenda:2020-03-10 Monitoring and Operations Committee Agenda - 10 March 2020:Presentations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vA5272698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2.01039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 Office</vt:lpstr>
      <vt:lpstr>Office Theme</vt:lpstr>
      <vt:lpstr>PowerPoint Presentation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Foster</dc:creator>
  <cp:lastModifiedBy>Angela Foster</cp:lastModifiedBy>
  <cp:revision>1</cp:revision>
  <dcterms:created xsi:type="dcterms:W3CDTF">2020-03-09T02:28:36Z</dcterms:created>
  <dcterms:modified xsi:type="dcterms:W3CDTF">2020-03-09T02:30:22Z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A3499298</vt:lpwstr>
  </property>
  <property fmtid="{D5CDD505-2E9C-101B-9397-08002B2CF9AE}" pid="4" name="Objective-Title">
    <vt:lpwstr>The Customer Experience</vt:lpwstr>
  </property>
  <property fmtid="{D5CDD505-2E9C-101B-9397-08002B2CF9AE}" pid="5" name="Objective-Description">
    <vt:lpwstr/>
  </property>
  <property fmtid="{D5CDD505-2E9C-101B-9397-08002B2CF9AE}" pid="6" name="Objective-CreationStamp">
    <vt:filetime>2020-03-09T02:30:21Z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2020-03-23T02:34:22Z</vt:filetime>
  </property>
  <property fmtid="{D5CDD505-2E9C-101B-9397-08002B2CF9AE}" pid="10" name="Objective-ModificationStamp">
    <vt:filetime>2020-03-23T02:34:27Z</vt:filetime>
  </property>
  <property fmtid="{D5CDD505-2E9C-101B-9397-08002B2CF9AE}" pid="11" name="Objective-Owner">
    <vt:lpwstr>Angela Foster</vt:lpwstr>
  </property>
  <property fmtid="{D5CDD505-2E9C-101B-9397-08002B2CF9AE}" pid="12" name="Objective-Path">
    <vt:lpwstr>EasyInfo Global Folder:'Virtual Filing Cabinet':Democratic Process and Stakeholdings:Council Committee Meetings:* Council Committees:Monitoring and Operations Committee - KEEP ALL FOLDERS:4 | Monitoring and Operations Committee Meetings:Monitoring and Operations Committee Agenda *:2020 Monitoring and Operations Committee Agenda:2020-03-10 Monitoring and Operations Committee Agenda - 10 March 2020:Presentations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vA5272698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2.01039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Operative Date">
    <vt:lpwstr/>
  </property>
  <property fmtid="{D5CDD505-2E9C-101B-9397-08002B2CF9AE}" pid="23" name="Objective-Author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nnect Creator">
    <vt:lpwstr/>
  </property>
</Properties>
</file>