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.xml" ContentType="application/vnd.openxmlformats-officedocument.customXml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officeDocument" Target="ppt/presentation.xml" Id="rId1" /><Relationship Type="http://schemas.openxmlformats.org/officeDocument/2006/relationships/extended-properties" Target="docProps/app.xml" Id="rId4" /><Relationship Type="http://schemas.openxmlformats.org/officeDocument/2006/relationships/custom-properties" Target="/docProps/custom.xml" Id="R47a0082de3254c75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DF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6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16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presProps.xml" Id="rId3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ableStyles" Target="tableStyles.xml" Id="rId6" /><Relationship Type="http://schemas.openxmlformats.org/officeDocument/2006/relationships/theme" Target="theme/theme1.xml" Id="rId5" /><Relationship Type="http://schemas.openxmlformats.org/officeDocument/2006/relationships/viewProps" Target="viewProps.xml" Id="rId4" /><Relationship Type="http://schemas.openxmlformats.org/officeDocument/2006/relationships/customXml" Target="/customXML/item.xml" Id="Rf3d7c200c61b4daa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89013"/>
            <a:ext cx="7991476" cy="1944687"/>
          </a:xfrm>
        </p:spPr>
        <p:txBody>
          <a:bodyPr anchor="b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89263"/>
            <a:ext cx="7991476" cy="95408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627880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61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0225" y="1412875"/>
            <a:ext cx="9725025" cy="5308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1788274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890" userDrawn="1">
          <p15:clr>
            <a:srgbClr val="FBAE40"/>
          </p15:clr>
        </p15:guide>
        <p15:guide id="2" pos="41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4" y="1709738"/>
            <a:ext cx="95472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224" y="4589463"/>
            <a:ext cx="95472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6330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00225" y="1495425"/>
            <a:ext cx="4680000" cy="5226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5724" y="1495425"/>
            <a:ext cx="4680000" cy="5226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83990991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3069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239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0224" y="457200"/>
            <a:ext cx="3514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57850" y="987425"/>
            <a:ext cx="5697538" cy="5734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00224" y="2057399"/>
            <a:ext cx="3514725" cy="46640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8791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0225" y="1428750"/>
            <a:ext cx="9725025" cy="5292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NZ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0225" y="365126"/>
            <a:ext cx="9725025" cy="87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740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accent5">
              <a:lumMod val="50000"/>
            </a:schemeClr>
          </a:solidFill>
          <a:latin typeface="Gotham Office" panose="020000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16283" y="0"/>
            <a:ext cx="10752881" cy="6858000"/>
          </a:xfrm>
          <a:prstGeom prst="rect">
            <a:avLst/>
          </a:prstGeom>
          <a:solidFill>
            <a:srgbClr val="B9DF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846" y="122783"/>
            <a:ext cx="8570209" cy="6735217"/>
          </a:xfrm>
        </p:spPr>
      </p:pic>
    </p:spTree>
    <p:extLst>
      <p:ext uri="{BB962C8B-B14F-4D97-AF65-F5344CB8AC3E}">
        <p14:creationId xmlns:p14="http://schemas.microsoft.com/office/powerpoint/2010/main" val="167411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.xml.rels>&#65279;<?xml version="1.0" encoding="utf-8"?><Relationships xmlns="http://schemas.openxmlformats.org/package/2006/relationships"><Relationship Type="http://schemas.openxmlformats.org/officeDocument/2006/relationships/customXmlProps" Target="/customXML/itemProps.xml" Id="Rd3c4172d526e4b2384ade4b889302c76" /></Relationships>
</file>

<file path=customXML/item.xml><?xml version="1.0" encoding="utf-8"?>
<metadata xmlns="http://www.objective.com/ecm/document/metadata/BFB6F7442CDB4D47AAEFFE50118F3370" version="1.0.0">
  <systemFields>
    <field name="Objective-Id">
      <value order="0">A3499298</value>
    </field>
    <field name="Objective-Title">
      <value order="0">The Customer Experience</value>
    </field>
    <field name="Objective-Description">
      <value order="0"/>
    </field>
    <field name="Objective-CreationStamp">
      <value order="0">2020-03-09T02:30:21Z</value>
    </field>
    <field name="Objective-IsApproved">
      <value order="0">false</value>
    </field>
    <field name="Objective-IsPublished">
      <value order="0">true</value>
    </field>
    <field name="Objective-DatePublished">
      <value order="0">2020-03-23T02:34:22Z</value>
    </field>
    <field name="Objective-ModificationStamp">
      <value order="0">2020-03-23T02:34:27Z</value>
    </field>
    <field name="Objective-Owner">
      <value order="0">Angela Foster</value>
    </field>
    <field name="Objective-Path">
      <value order="0">EasyInfo Global Folder:'Virtual Filing Cabinet':Democratic Process and Stakeholdings:Council Committee Meetings:* Council Committees:Monitoring and Operations Committee - KEEP ALL FOLDERS:4 | Monitoring and Operations Committee Meetings:Monitoring and Operations Committee Agenda *:2020 Monitoring and Operations Committee Agenda:2020-03-10 Monitoring and Operations Committee Agenda - 10 March 2020:Presentations</value>
    </field>
    <field name="Objective-Parent">
      <value order="0">Presentations</value>
    </field>
    <field name="Objective-State">
      <value order="0">Published</value>
    </field>
    <field name="Objective-VersionId">
      <value order="0">vA5272698</value>
    </field>
    <field name="Objective-Version">
      <value order="0">1.0</value>
    </field>
    <field name="Objective-VersionNumber">
      <value order="0">1</value>
    </field>
    <field name="Objective-VersionComment">
      <value order="0">First version</value>
    </field>
    <field name="Objective-FileNumber">
      <value order="0">2.01039</value>
    </field>
    <field name="Objective-Classification">
      <value order="0">Public Access</value>
    </field>
    <field name="Objective-Caveats">
      <value order="0"/>
    </field>
  </systemFields>
  <catalogues>
    <catalogue name="Planning, Control And Reporting Type Catalogue" type="type" ori="id:cA23">
      <field name="Objective-Operative Date">
        <value order="0"/>
      </field>
      <field name="Objective-Author">
        <value order="0"/>
      </field>
      <field name="Objective-On Behalf Of">
        <value order="0"/>
      </field>
      <field name="Objective-Accela Key">
        <value order="0"/>
      </field>
      <field name="Objective-Connect Creator">
        <value order="0"/>
      </field>
    </catalogue>
  </catalogues>
</metadata>
</file>

<file path=customXML/itemProps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BFB6F7442CDB4D47AAEFFE50118F337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Blue BOPRC Powerpoint Template</Template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Gotham Office</vt:lpstr>
      <vt:lpstr>Office Theme</vt:lpstr>
      <vt:lpstr>PowerPoint Presentation</vt:lpstr>
    </vt:vector>
  </TitlesOfParts>
  <Company>Bay of Plenty Regional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Foster</dc:creator>
  <cp:lastModifiedBy>Angela Foster</cp:lastModifiedBy>
  <cp:revision>1</cp:revision>
  <dcterms:created xsi:type="dcterms:W3CDTF">2020-03-09T02:28:36Z</dcterms:created>
  <dcterms:modified xsi:type="dcterms:W3CDTF">2020-03-09T02:30:22Z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A3499298</vt:lpwstr>
  </property>
  <property fmtid="{D5CDD505-2E9C-101B-9397-08002B2CF9AE}" pid="4" name="Objective-Title">
    <vt:lpwstr>The Customer Experience</vt:lpwstr>
  </property>
  <property fmtid="{D5CDD505-2E9C-101B-9397-08002B2CF9AE}" pid="5" name="Objective-Description">
    <vt:lpwstr/>
  </property>
  <property fmtid="{D5CDD505-2E9C-101B-9397-08002B2CF9AE}" pid="6" name="Objective-CreationStamp">
    <vt:filetime>2020-03-09T02:30:21Z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2020-03-23T02:34:22Z</vt:filetime>
  </property>
  <property fmtid="{D5CDD505-2E9C-101B-9397-08002B2CF9AE}" pid="10" name="Objective-ModificationStamp">
    <vt:filetime>2020-03-23T02:34:27Z</vt:filetime>
  </property>
  <property fmtid="{D5CDD505-2E9C-101B-9397-08002B2CF9AE}" pid="11" name="Objective-Owner">
    <vt:lpwstr>Angela Foster</vt:lpwstr>
  </property>
  <property fmtid="{D5CDD505-2E9C-101B-9397-08002B2CF9AE}" pid="12" name="Objective-Path">
    <vt:lpwstr>EasyInfo Global Folder:'Virtual Filing Cabinet':Democratic Process and Stakeholdings:Council Committee Meetings:* Council Committees:Monitoring and Operations Committee - KEEP ALL FOLDERS:4 | Monitoring and Operations Committee Meetings:Monitoring and Operations Committee Agenda *:2020 Monitoring and Operations Committee Agenda:2020-03-10 Monitoring and Operations Committee Agenda - 10 March 2020:Presentations</vt:lpwstr>
  </property>
  <property fmtid="{D5CDD505-2E9C-101B-9397-08002B2CF9AE}" pid="13" name="Objective-Parent">
    <vt:lpwstr>Presentations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vA5272698</vt:lpwstr>
  </property>
  <property fmtid="{D5CDD505-2E9C-101B-9397-08002B2CF9AE}" pid="16" name="Objective-Version">
    <vt:lpwstr>1.0</vt:lpwstr>
  </property>
  <property fmtid="{D5CDD505-2E9C-101B-9397-08002B2CF9AE}" pid="17" name="Objective-VersionNumber">
    <vt:r8>1</vt:r8>
  </property>
  <property fmtid="{D5CDD505-2E9C-101B-9397-08002B2CF9AE}" pid="18" name="Objective-VersionComment">
    <vt:lpwstr>First version</vt:lpwstr>
  </property>
  <property fmtid="{D5CDD505-2E9C-101B-9397-08002B2CF9AE}" pid="19" name="Objective-FileNumber">
    <vt:lpwstr>2.01039</vt:lpwstr>
  </property>
  <property fmtid="{D5CDD505-2E9C-101B-9397-08002B2CF9AE}" pid="20" name="Objective-Classification">
    <vt:lpwstr>Public Access</vt:lpwstr>
  </property>
  <property fmtid="{D5CDD505-2E9C-101B-9397-08002B2CF9AE}" pid="21" name="Objective-Caveats">
    <vt:lpwstr/>
  </property>
  <property fmtid="{D5CDD505-2E9C-101B-9397-08002B2CF9AE}" pid="22" name="Objective-Operative Date">
    <vt:lpwstr/>
  </property>
  <property fmtid="{D5CDD505-2E9C-101B-9397-08002B2CF9AE}" pid="23" name="Objective-Author">
    <vt:lpwstr/>
  </property>
  <property fmtid="{D5CDD505-2E9C-101B-9397-08002B2CF9AE}" pid="24" name="Objective-On Behalf Of">
    <vt:lpwstr/>
  </property>
  <property fmtid="{D5CDD505-2E9C-101B-9397-08002B2CF9AE}" pid="25" name="Objective-Accela Key">
    <vt:lpwstr/>
  </property>
  <property fmtid="{D5CDD505-2E9C-101B-9397-08002B2CF9AE}" pid="26" name="Objective-Connect Creator">
    <vt:lpwstr/>
  </property>
</Properties>
</file>