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afc17c54868a4f28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Relationship Type="http://schemas.openxmlformats.org/officeDocument/2006/relationships/customXml" Target="/customXML/item.xml" Id="R00b210e2a0f346b5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505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306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920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00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418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247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13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092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725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4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CEED-9DAE-4400-9D2D-53921E7B202E}" type="datetimeFigureOut">
              <a:rPr lang="en-NZ" smtClean="0"/>
              <a:t>9/03/2020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2327-B194-4FDB-B826-B0CAA270AB7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455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26" y="0"/>
            <a:ext cx="9697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A3498831</value>
    </field>
    <field name="Objective-Title">
      <value order="0">Regional Biodiversity Monitoring Map</value>
    </field>
    <field name="Objective-Description">
      <value order="0"/>
    </field>
    <field name="Objective-CreationStamp">
      <value order="0">2020-03-08T22:28:44Z</value>
    </field>
    <field name="Objective-IsApproved">
      <value order="0">false</value>
    </field>
    <field name="Objective-IsPublished">
      <value order="0">true</value>
    </field>
    <field name="Objective-DatePublished">
      <value order="0">2020-03-23T03:32:31Z</value>
    </field>
    <field name="Objective-ModificationStamp">
      <value order="0">2020-03-23T03:32:38Z</value>
    </field>
    <field name="Objective-Owner">
      <value order="0">Shay Dean</value>
    </field>
    <field name="Objective-Path">
      <value order="0">EasyInfo Global Folder:'Virtual Filing Cabinet':Democratic Process and Stakeholdings:Council Committee Meetings:* Council Committees:Monitoring and Operations Committee:4 | Monitoring and Operations Committee Meetings:Monitoring and Operations Committee Agenda:2020 Monitoring and Operations Committee Agenda:2020-03-10 Monitoring and Operations Committee Agenda - 10 March 2020:Presentations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vA5271957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2.01039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Bay of Plenty Regional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 Dean</dc:creator>
  <cp:lastModifiedBy>Shay Dean</cp:lastModifiedBy>
  <cp:revision>3</cp:revision>
  <dcterms:created xsi:type="dcterms:W3CDTF">2020-03-08T20:28:27Z</dcterms:created>
  <dcterms:modified xsi:type="dcterms:W3CDTF">2020-03-08T21:28:45Z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A3498831</vt:lpwstr>
  </property>
  <property fmtid="{D5CDD505-2E9C-101B-9397-08002B2CF9AE}" pid="4" name="Objective-Title">
    <vt:lpwstr>Regional Biodiversity Monitoring Map</vt:lpwstr>
  </property>
  <property fmtid="{D5CDD505-2E9C-101B-9397-08002B2CF9AE}" pid="5" name="Objective-Description">
    <vt:lpwstr/>
  </property>
  <property fmtid="{D5CDD505-2E9C-101B-9397-08002B2CF9AE}" pid="6" name="Objective-CreationStamp">
    <vt:filetime>2020-03-08T22:28:44Z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2020-03-23T03:32:31Z</vt:filetime>
  </property>
  <property fmtid="{D5CDD505-2E9C-101B-9397-08002B2CF9AE}" pid="10" name="Objective-ModificationStamp">
    <vt:filetime>2020-03-23T03:32:38Z</vt:filetime>
  </property>
  <property fmtid="{D5CDD505-2E9C-101B-9397-08002B2CF9AE}" pid="11" name="Objective-Owner">
    <vt:lpwstr>Shay Dean</vt:lpwstr>
  </property>
  <property fmtid="{D5CDD505-2E9C-101B-9397-08002B2CF9AE}" pid="12" name="Objective-Path">
    <vt:lpwstr>EasyInfo Global Folder:'Virtual Filing Cabinet':Democratic Process and Stakeholdings:Council Committee Meetings:* Council Committees:Monitoring and Operations Committee:4 | Monitoring and Operations Committee Meetings:Monitoring and Operations Committee Agenda:2020 Monitoring and Operations Committee Agenda:2020-03-10 Monitoring and Operations Committee Agenda - 10 March 2020:Presentations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vA5271957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2.01039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</Properties>
</file>