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62" r:id="rId6"/>
    <p:sldId id="259" r:id="rId7"/>
    <p:sldId id="263" r:id="rId8"/>
    <p:sldId id="264" r:id="rId9"/>
    <p:sldId id="286"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08A78-50B1-4D5B-9D46-0459BC16298D}" v="146" dt="2020-02-21T03:46:22.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3" d="100"/>
          <a:sy n="83" d="100"/>
        </p:scale>
        <p:origin x="379" y="72"/>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presProps" Target="presProps.xml" Id="rId13" /><Relationship Type="http://schemas.microsoft.com/office/2015/10/relationships/revisionInfo" Target="revisionInfo.xml" Id="rId18" /><Relationship Type="http://schemas.openxmlformats.org/officeDocument/2006/relationships/customXml" Target="../customXml/item3.xml" Id="rId3" /><Relationship Type="http://schemas.openxmlformats.org/officeDocument/2006/relationships/slide" Target="slides/slide3.xml" Id="rId7" /><Relationship Type="http://schemas.openxmlformats.org/officeDocument/2006/relationships/notesMaster" Target="notesMasters/notesMaster1.xml" Id="rId12" /><Relationship Type="http://schemas.microsoft.com/office/2016/11/relationships/changesInfo" Target="changesInfos/changesInfo1.xml" Id="rId17" /><Relationship Type="http://schemas.openxmlformats.org/officeDocument/2006/relationships/customXml" Target="../customXml/item2.xml" Id="rId2" /><Relationship Type="http://schemas.openxmlformats.org/officeDocument/2006/relationships/tableStyles" Target="tableStyles.xml" Id="rId1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1.xml" Id="rId5" /><Relationship Type="http://schemas.openxmlformats.org/officeDocument/2006/relationships/theme" Target="theme/theme1.xml" Id="rId15" /><Relationship Type="http://schemas.openxmlformats.org/officeDocument/2006/relationships/slide" Target="slides/slide6.xml" Id="rId10"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viewProps" Target="viewProps.xml" Id="rId14" /><Relationship Type="http://schemas.openxmlformats.org/officeDocument/2006/relationships/customXml" Target="/customXML/item4.xml" Id="R0bc0488608454b66"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oyDonald Ltd" userId="3ec5e128ab2e6c58" providerId="LiveId" clId="{10108A78-50B1-4D5B-9D46-0459BC16298D}"/>
    <pc:docChg chg="undo custSel addSld delSld modSld sldOrd">
      <pc:chgData name="ConroyDonald Ltd" userId="3ec5e128ab2e6c58" providerId="LiveId" clId="{10108A78-50B1-4D5B-9D46-0459BC16298D}" dt="2020-02-21T03:46:22.739" v="1224"/>
      <pc:docMkLst>
        <pc:docMk/>
      </pc:docMkLst>
      <pc:sldChg chg="delSp modSp">
        <pc:chgData name="ConroyDonald Ltd" userId="3ec5e128ab2e6c58" providerId="LiveId" clId="{10108A78-50B1-4D5B-9D46-0459BC16298D}" dt="2020-02-20T23:57:10.978" v="137" actId="1076"/>
        <pc:sldMkLst>
          <pc:docMk/>
          <pc:sldMk cId="1001227707" sldId="256"/>
        </pc:sldMkLst>
        <pc:spChg chg="mod">
          <ac:chgData name="ConroyDonald Ltd" userId="3ec5e128ab2e6c58" providerId="LiveId" clId="{10108A78-50B1-4D5B-9D46-0459BC16298D}" dt="2020-02-20T23:49:25.629" v="38" actId="1036"/>
          <ac:spMkLst>
            <pc:docMk/>
            <pc:sldMk cId="1001227707" sldId="256"/>
            <ac:spMk id="2" creationId="{33CAA19F-7D88-4E59-9927-82BB5B431B63}"/>
          </ac:spMkLst>
        </pc:spChg>
        <pc:spChg chg="mod">
          <ac:chgData name="ConroyDonald Ltd" userId="3ec5e128ab2e6c58" providerId="LiveId" clId="{10108A78-50B1-4D5B-9D46-0459BC16298D}" dt="2020-02-20T23:49:25.629" v="38" actId="1036"/>
          <ac:spMkLst>
            <pc:docMk/>
            <pc:sldMk cId="1001227707" sldId="256"/>
            <ac:spMk id="3" creationId="{9B06150C-B35C-4901-87B4-CD82B91452E5}"/>
          </ac:spMkLst>
        </pc:spChg>
        <pc:spChg chg="del">
          <ac:chgData name="ConroyDonald Ltd" userId="3ec5e128ab2e6c58" providerId="LiveId" clId="{10108A78-50B1-4D5B-9D46-0459BC16298D}" dt="2020-02-20T23:48:29.321" v="5" actId="478"/>
          <ac:spMkLst>
            <pc:docMk/>
            <pc:sldMk cId="1001227707" sldId="256"/>
            <ac:spMk id="10" creationId="{FF5E1F48-2E89-45D4-8096-B983736F03C3}"/>
          </ac:spMkLst>
        </pc:spChg>
        <pc:spChg chg="del">
          <ac:chgData name="ConroyDonald Ltd" userId="3ec5e128ab2e6c58" providerId="LiveId" clId="{10108A78-50B1-4D5B-9D46-0459BC16298D}" dt="2020-02-20T23:48:56.604" v="14" actId="478"/>
          <ac:spMkLst>
            <pc:docMk/>
            <pc:sldMk cId="1001227707" sldId="256"/>
            <ac:spMk id="25" creationId="{0882CC3D-179F-40A9-B1CC-F916F46F56F4}"/>
          </ac:spMkLst>
        </pc:spChg>
        <pc:picChg chg="mod">
          <ac:chgData name="ConroyDonald Ltd" userId="3ec5e128ab2e6c58" providerId="LiveId" clId="{10108A78-50B1-4D5B-9D46-0459BC16298D}" dt="2020-02-20T23:57:08.628" v="135" actId="1076"/>
          <ac:picMkLst>
            <pc:docMk/>
            <pc:sldMk cId="1001227707" sldId="256"/>
            <ac:picMk id="7" creationId="{D6684B3E-BBA3-48B9-ADD1-9FA00E61BEC3}"/>
          </ac:picMkLst>
        </pc:picChg>
        <pc:picChg chg="mod">
          <ac:chgData name="ConroyDonald Ltd" userId="3ec5e128ab2e6c58" providerId="LiveId" clId="{10108A78-50B1-4D5B-9D46-0459BC16298D}" dt="2020-02-20T23:57:10.978" v="137" actId="1076"/>
          <ac:picMkLst>
            <pc:docMk/>
            <pc:sldMk cId="1001227707" sldId="256"/>
            <ac:picMk id="24" creationId="{BEBDA42F-206B-4CAF-ACDE-DF5ECA5C798A}"/>
          </ac:picMkLst>
        </pc:picChg>
      </pc:sldChg>
      <pc:sldChg chg="addSp delSp modSp del modAnim">
        <pc:chgData name="ConroyDonald Ltd" userId="3ec5e128ab2e6c58" providerId="LiveId" clId="{10108A78-50B1-4D5B-9D46-0459BC16298D}" dt="2020-02-21T00:17:19.387" v="347" actId="47"/>
        <pc:sldMkLst>
          <pc:docMk/>
          <pc:sldMk cId="39149550" sldId="257"/>
        </pc:sldMkLst>
        <pc:spChg chg="add del mod">
          <ac:chgData name="ConroyDonald Ltd" userId="3ec5e128ab2e6c58" providerId="LiveId" clId="{10108A78-50B1-4D5B-9D46-0459BC16298D}" dt="2020-02-21T00:02:04.605" v="247" actId="478"/>
          <ac:spMkLst>
            <pc:docMk/>
            <pc:sldMk cId="39149550" sldId="257"/>
            <ac:spMk id="3" creationId="{D8C7CDDF-2466-4BB0-800D-320FC8122870}"/>
          </ac:spMkLst>
        </pc:spChg>
        <pc:spChg chg="add mod">
          <ac:chgData name="ConroyDonald Ltd" userId="3ec5e128ab2e6c58" providerId="LiveId" clId="{10108A78-50B1-4D5B-9D46-0459BC16298D}" dt="2020-02-21T00:15:17.048" v="314" actId="20577"/>
          <ac:spMkLst>
            <pc:docMk/>
            <pc:sldMk cId="39149550" sldId="257"/>
            <ac:spMk id="8" creationId="{6E46E350-7C98-4505-83F7-64A8AE22F9D2}"/>
          </ac:spMkLst>
        </pc:spChg>
        <pc:spChg chg="add mod">
          <ac:chgData name="ConroyDonald Ltd" userId="3ec5e128ab2e6c58" providerId="LiveId" clId="{10108A78-50B1-4D5B-9D46-0459BC16298D}" dt="2020-02-21T00:03:06.097" v="270" actId="1037"/>
          <ac:spMkLst>
            <pc:docMk/>
            <pc:sldMk cId="39149550" sldId="257"/>
            <ac:spMk id="9" creationId="{08AD0F4F-7141-4215-82F1-F8A11D5C7F52}"/>
          </ac:spMkLst>
        </pc:spChg>
        <pc:spChg chg="add mod">
          <ac:chgData name="ConroyDonald Ltd" userId="3ec5e128ab2e6c58" providerId="LiveId" clId="{10108A78-50B1-4D5B-9D46-0459BC16298D}" dt="2020-02-21T00:03:06.097" v="270" actId="1037"/>
          <ac:spMkLst>
            <pc:docMk/>
            <pc:sldMk cId="39149550" sldId="257"/>
            <ac:spMk id="10" creationId="{4E0F5148-AAA9-4BC1-AC5D-89CE3A17B727}"/>
          </ac:spMkLst>
        </pc:spChg>
        <pc:spChg chg="add mod">
          <ac:chgData name="ConroyDonald Ltd" userId="3ec5e128ab2e6c58" providerId="LiveId" clId="{10108A78-50B1-4D5B-9D46-0459BC16298D}" dt="2020-02-21T00:03:06.097" v="270" actId="1037"/>
          <ac:spMkLst>
            <pc:docMk/>
            <pc:sldMk cId="39149550" sldId="257"/>
            <ac:spMk id="11" creationId="{9FC8BE63-D4D1-469E-A2C6-28D81B71EE2D}"/>
          </ac:spMkLst>
        </pc:spChg>
        <pc:spChg chg="mod">
          <ac:chgData name="ConroyDonald Ltd" userId="3ec5e128ab2e6c58" providerId="LiveId" clId="{10108A78-50B1-4D5B-9D46-0459BC16298D}" dt="2020-02-21T00:02:00.288" v="245" actId="20577"/>
          <ac:spMkLst>
            <pc:docMk/>
            <pc:sldMk cId="39149550" sldId="257"/>
            <ac:spMk id="14" creationId="{C3778922-A8EF-45AA-A7FF-AE26C2E5ECE7}"/>
          </ac:spMkLst>
        </pc:spChg>
        <pc:spChg chg="del">
          <ac:chgData name="ConroyDonald Ltd" userId="3ec5e128ab2e6c58" providerId="LiveId" clId="{10108A78-50B1-4D5B-9D46-0459BC16298D}" dt="2020-02-21T00:02:02.373" v="246" actId="478"/>
          <ac:spMkLst>
            <pc:docMk/>
            <pc:sldMk cId="39149550" sldId="257"/>
            <ac:spMk id="15" creationId="{B0E33175-E2AE-4BFF-B7DD-5D3BB8037B1C}"/>
          </ac:spMkLst>
        </pc:spChg>
        <pc:spChg chg="del">
          <ac:chgData name="ConroyDonald Ltd" userId="3ec5e128ab2e6c58" providerId="LiveId" clId="{10108A78-50B1-4D5B-9D46-0459BC16298D}" dt="2020-02-21T00:02:02.373" v="246" actId="478"/>
          <ac:spMkLst>
            <pc:docMk/>
            <pc:sldMk cId="39149550" sldId="257"/>
            <ac:spMk id="17" creationId="{49639CD1-CC8B-402C-9C38-EF0057E29C14}"/>
          </ac:spMkLst>
        </pc:spChg>
        <pc:picChg chg="add">
          <ac:chgData name="ConroyDonald Ltd" userId="3ec5e128ab2e6c58" providerId="LiveId" clId="{10108A78-50B1-4D5B-9D46-0459BC16298D}" dt="2020-02-21T00:02:11.459" v="250"/>
          <ac:picMkLst>
            <pc:docMk/>
            <pc:sldMk cId="39149550" sldId="257"/>
            <ac:picMk id="12" creationId="{887A2105-BA66-4ABE-84E1-3B00FC65CCC9}"/>
          </ac:picMkLst>
        </pc:picChg>
      </pc:sldChg>
      <pc:sldChg chg="del">
        <pc:chgData name="ConroyDonald Ltd" userId="3ec5e128ab2e6c58" providerId="LiveId" clId="{10108A78-50B1-4D5B-9D46-0459BC16298D}" dt="2020-02-21T00:03:12.293" v="272" actId="47"/>
        <pc:sldMkLst>
          <pc:docMk/>
          <pc:sldMk cId="587523742" sldId="258"/>
        </pc:sldMkLst>
      </pc:sldChg>
      <pc:sldChg chg="addSp delSp modSp ord modAnim modNotesTx">
        <pc:chgData name="ConroyDonald Ltd" userId="3ec5e128ab2e6c58" providerId="LiveId" clId="{10108A78-50B1-4D5B-9D46-0459BC16298D}" dt="2020-02-21T03:42:13.216" v="1035"/>
        <pc:sldMkLst>
          <pc:docMk/>
          <pc:sldMk cId="1113319197" sldId="259"/>
        </pc:sldMkLst>
        <pc:spChg chg="mod">
          <ac:chgData name="ConroyDonald Ltd" userId="3ec5e128ab2e6c58" providerId="LiveId" clId="{10108A78-50B1-4D5B-9D46-0459BC16298D}" dt="2020-02-21T03:39:19.640" v="981" actId="1076"/>
          <ac:spMkLst>
            <pc:docMk/>
            <pc:sldMk cId="1113319197" sldId="259"/>
            <ac:spMk id="7" creationId="{E594F6E4-CED3-41E9-90AC-DA1E9F934A18}"/>
          </ac:spMkLst>
        </pc:spChg>
        <pc:spChg chg="del mod">
          <ac:chgData name="ConroyDonald Ltd" userId="3ec5e128ab2e6c58" providerId="LiveId" clId="{10108A78-50B1-4D5B-9D46-0459BC16298D}" dt="2020-02-20T23:58:40.735" v="163" actId="478"/>
          <ac:spMkLst>
            <pc:docMk/>
            <pc:sldMk cId="1113319197" sldId="259"/>
            <ac:spMk id="8" creationId="{4466FBFF-8430-4627-916F-865CE5ACD10B}"/>
          </ac:spMkLst>
        </pc:spChg>
        <pc:picChg chg="add mod">
          <ac:chgData name="ConroyDonald Ltd" userId="3ec5e128ab2e6c58" providerId="LiveId" clId="{10108A78-50B1-4D5B-9D46-0459BC16298D}" dt="2020-02-21T03:42:03.858" v="1029" actId="1076"/>
          <ac:picMkLst>
            <pc:docMk/>
            <pc:sldMk cId="1113319197" sldId="259"/>
            <ac:picMk id="3" creationId="{4978BF1C-3E43-4FFB-85C1-08F68681B76B}"/>
          </ac:picMkLst>
        </pc:picChg>
        <pc:picChg chg="add del mod">
          <ac:chgData name="ConroyDonald Ltd" userId="3ec5e128ab2e6c58" providerId="LiveId" clId="{10108A78-50B1-4D5B-9D46-0459BC16298D}" dt="2020-02-21T00:11:07.576" v="296" actId="478"/>
          <ac:picMkLst>
            <pc:docMk/>
            <pc:sldMk cId="1113319197" sldId="259"/>
            <ac:picMk id="3" creationId="{95C25E28-EA3C-4746-8509-C702EBA21707}"/>
          </ac:picMkLst>
        </pc:picChg>
        <pc:picChg chg="add del mod">
          <ac:chgData name="ConroyDonald Ltd" userId="3ec5e128ab2e6c58" providerId="LiveId" clId="{10108A78-50B1-4D5B-9D46-0459BC16298D}" dt="2020-02-21T00:12:48.954" v="300" actId="478"/>
          <ac:picMkLst>
            <pc:docMk/>
            <pc:sldMk cId="1113319197" sldId="259"/>
            <ac:picMk id="5" creationId="{3AFF087E-39DE-4E8F-9434-61A96CF2F9C7}"/>
          </ac:picMkLst>
        </pc:picChg>
        <pc:picChg chg="add mod modCrop">
          <ac:chgData name="ConroyDonald Ltd" userId="3ec5e128ab2e6c58" providerId="LiveId" clId="{10108A78-50B1-4D5B-9D46-0459BC16298D}" dt="2020-02-21T03:42:07.320" v="1031" actId="14100"/>
          <ac:picMkLst>
            <pc:docMk/>
            <pc:sldMk cId="1113319197" sldId="259"/>
            <ac:picMk id="5" creationId="{501717AA-F4FB-473C-8792-96E66282EA6A}"/>
          </ac:picMkLst>
        </pc:picChg>
        <pc:picChg chg="add mod">
          <ac:chgData name="ConroyDonald Ltd" userId="3ec5e128ab2e6c58" providerId="LiveId" clId="{10108A78-50B1-4D5B-9D46-0459BC16298D}" dt="2020-02-21T03:41:48.829" v="1022" actId="1076"/>
          <ac:picMkLst>
            <pc:docMk/>
            <pc:sldMk cId="1113319197" sldId="259"/>
            <ac:picMk id="6" creationId="{235EFBED-564A-4620-8084-AA50E1F6F09D}"/>
          </ac:picMkLst>
        </pc:picChg>
        <pc:picChg chg="add mod">
          <ac:chgData name="ConroyDonald Ltd" userId="3ec5e128ab2e6c58" providerId="LiveId" clId="{10108A78-50B1-4D5B-9D46-0459BC16298D}" dt="2020-02-21T03:42:10.594" v="1033" actId="1076"/>
          <ac:picMkLst>
            <pc:docMk/>
            <pc:sldMk cId="1113319197" sldId="259"/>
            <ac:picMk id="8" creationId="{3A2D59AB-2162-42ED-8FF3-7F994C6DDED6}"/>
          </ac:picMkLst>
        </pc:picChg>
        <pc:picChg chg="del">
          <ac:chgData name="ConroyDonald Ltd" userId="3ec5e128ab2e6c58" providerId="LiveId" clId="{10108A78-50B1-4D5B-9D46-0459BC16298D}" dt="2020-02-21T03:41:12.241" v="1013" actId="478"/>
          <ac:picMkLst>
            <pc:docMk/>
            <pc:sldMk cId="1113319197" sldId="259"/>
            <ac:picMk id="10" creationId="{93A4F12F-88D9-4989-9AC6-97D8D60B7EAB}"/>
          </ac:picMkLst>
        </pc:picChg>
        <pc:picChg chg="mod">
          <ac:chgData name="ConroyDonald Ltd" userId="3ec5e128ab2e6c58" providerId="LiveId" clId="{10108A78-50B1-4D5B-9D46-0459BC16298D}" dt="2020-02-21T03:39:23.036" v="983" actId="1076"/>
          <ac:picMkLst>
            <pc:docMk/>
            <pc:sldMk cId="1113319197" sldId="259"/>
            <ac:picMk id="11" creationId="{BC84BF44-DBD8-47E1-B3A8-7733E87B776E}"/>
          </ac:picMkLst>
        </pc:picChg>
        <pc:picChg chg="add del mod">
          <ac:chgData name="ConroyDonald Ltd" userId="3ec5e128ab2e6c58" providerId="LiveId" clId="{10108A78-50B1-4D5B-9D46-0459BC16298D}" dt="2020-02-21T03:33:01.781" v="974" actId="21"/>
          <ac:picMkLst>
            <pc:docMk/>
            <pc:sldMk cId="1113319197" sldId="259"/>
            <ac:picMk id="1026" creationId="{19701C10-91DD-4A2C-B7ED-015F6909710F}"/>
          </ac:picMkLst>
        </pc:picChg>
      </pc:sldChg>
      <pc:sldChg chg="addSp delSp modSp del">
        <pc:chgData name="ConroyDonald Ltd" userId="3ec5e128ab2e6c58" providerId="LiveId" clId="{10108A78-50B1-4D5B-9D46-0459BC16298D}" dt="2020-02-21T00:03:09.184" v="271" actId="47"/>
        <pc:sldMkLst>
          <pc:docMk/>
          <pc:sldMk cId="1821193302" sldId="260"/>
        </pc:sldMkLst>
        <pc:spChg chg="mod">
          <ac:chgData name="ConroyDonald Ltd" userId="3ec5e128ab2e6c58" providerId="LiveId" clId="{10108A78-50B1-4D5B-9D46-0459BC16298D}" dt="2020-02-20T23:57:56.099" v="141" actId="14100"/>
          <ac:spMkLst>
            <pc:docMk/>
            <pc:sldMk cId="1821193302" sldId="260"/>
            <ac:spMk id="2" creationId="{A72905D2-77D4-4625-8514-F74D3463DABF}"/>
          </ac:spMkLst>
        </pc:spChg>
        <pc:spChg chg="del">
          <ac:chgData name="ConroyDonald Ltd" userId="3ec5e128ab2e6c58" providerId="LiveId" clId="{10108A78-50B1-4D5B-9D46-0459BC16298D}" dt="2020-02-20T23:56:28.668" v="129" actId="478"/>
          <ac:spMkLst>
            <pc:docMk/>
            <pc:sldMk cId="1821193302" sldId="260"/>
            <ac:spMk id="3" creationId="{5137E9B2-537C-4D98-8C2D-10294CB79CD5}"/>
          </ac:spMkLst>
        </pc:spChg>
        <pc:spChg chg="del">
          <ac:chgData name="ConroyDonald Ltd" userId="3ec5e128ab2e6c58" providerId="LiveId" clId="{10108A78-50B1-4D5B-9D46-0459BC16298D}" dt="2020-02-20T23:56:28.668" v="129" actId="478"/>
          <ac:spMkLst>
            <pc:docMk/>
            <pc:sldMk cId="1821193302" sldId="260"/>
            <ac:spMk id="4" creationId="{8ECA6DC5-5380-4318-8F34-6219FE2A06A8}"/>
          </ac:spMkLst>
        </pc:spChg>
        <pc:spChg chg="add del mod">
          <ac:chgData name="ConroyDonald Ltd" userId="3ec5e128ab2e6c58" providerId="LiveId" clId="{10108A78-50B1-4D5B-9D46-0459BC16298D}" dt="2020-02-20T23:58:03.221" v="143"/>
          <ac:spMkLst>
            <pc:docMk/>
            <pc:sldMk cId="1821193302" sldId="260"/>
            <ac:spMk id="6" creationId="{65ED6A22-2B1D-49EA-AC73-C7628B401D21}"/>
          </ac:spMkLst>
        </pc:spChg>
        <pc:spChg chg="add mod">
          <ac:chgData name="ConroyDonald Ltd" userId="3ec5e128ab2e6c58" providerId="LiveId" clId="{10108A78-50B1-4D5B-9D46-0459BC16298D}" dt="2020-02-20T23:58:11.760" v="158" actId="20577"/>
          <ac:spMkLst>
            <pc:docMk/>
            <pc:sldMk cId="1821193302" sldId="260"/>
            <ac:spMk id="10" creationId="{ECB1F350-3A9C-432B-A426-6FCA875C8504}"/>
          </ac:spMkLst>
        </pc:spChg>
        <pc:picChg chg="mod">
          <ac:chgData name="ConroyDonald Ltd" userId="3ec5e128ab2e6c58" providerId="LiveId" clId="{10108A78-50B1-4D5B-9D46-0459BC16298D}" dt="2020-02-20T23:57:49.338" v="139" actId="1076"/>
          <ac:picMkLst>
            <pc:docMk/>
            <pc:sldMk cId="1821193302" sldId="260"/>
            <ac:picMk id="5" creationId="{DEC89FC3-3445-4DCC-96C3-21624648DDE3}"/>
          </ac:picMkLst>
        </pc:picChg>
        <pc:picChg chg="mod">
          <ac:chgData name="ConroyDonald Ltd" userId="3ec5e128ab2e6c58" providerId="LiveId" clId="{10108A78-50B1-4D5B-9D46-0459BC16298D}" dt="2020-02-20T23:57:49.338" v="139" actId="1076"/>
          <ac:picMkLst>
            <pc:docMk/>
            <pc:sldMk cId="1821193302" sldId="260"/>
            <ac:picMk id="7" creationId="{0BA0D952-925A-43BA-9F47-29AD9B9C225F}"/>
          </ac:picMkLst>
        </pc:picChg>
        <pc:picChg chg="add mod">
          <ac:chgData name="ConroyDonald Ltd" userId="3ec5e128ab2e6c58" providerId="LiveId" clId="{10108A78-50B1-4D5B-9D46-0459BC16298D}" dt="2020-02-20T23:57:44.341" v="138" actId="1076"/>
          <ac:picMkLst>
            <pc:docMk/>
            <pc:sldMk cId="1821193302" sldId="260"/>
            <ac:picMk id="9" creationId="{D1CA2354-E2B6-4BC5-AE67-CC7A31386A0D}"/>
          </ac:picMkLst>
        </pc:picChg>
      </pc:sldChg>
      <pc:sldChg chg="addSp modSp modAnim">
        <pc:chgData name="ConroyDonald Ltd" userId="3ec5e128ab2e6c58" providerId="LiveId" clId="{10108A78-50B1-4D5B-9D46-0459BC16298D}" dt="2020-02-21T03:46:22.739" v="1224"/>
        <pc:sldMkLst>
          <pc:docMk/>
          <pc:sldMk cId="1980370352" sldId="261"/>
        </pc:sldMkLst>
        <pc:spChg chg="mod">
          <ac:chgData name="ConroyDonald Ltd" userId="3ec5e128ab2e6c58" providerId="LiveId" clId="{10108A78-50B1-4D5B-9D46-0459BC16298D}" dt="2020-02-21T03:33:11.570" v="976" actId="207"/>
          <ac:spMkLst>
            <pc:docMk/>
            <pc:sldMk cId="1980370352" sldId="261"/>
            <ac:spMk id="5" creationId="{82C54D11-17C5-46D7-9A69-4DEB40F743F7}"/>
          </ac:spMkLst>
        </pc:spChg>
        <pc:picChg chg="add mod">
          <ac:chgData name="ConroyDonald Ltd" userId="3ec5e128ab2e6c58" providerId="LiveId" clId="{10108A78-50B1-4D5B-9D46-0459BC16298D}" dt="2020-02-21T03:33:19.933" v="979" actId="1076"/>
          <ac:picMkLst>
            <pc:docMk/>
            <pc:sldMk cId="1980370352" sldId="261"/>
            <ac:picMk id="3" creationId="{A85E971A-E5E5-4733-ACFA-9353C33458A2}"/>
          </ac:picMkLst>
        </pc:picChg>
      </pc:sldChg>
      <pc:sldChg chg="addSp delSp modSp add ord addAnim delAnim modAnim modNotesTx">
        <pc:chgData name="ConroyDonald Ltd" userId="3ec5e128ab2e6c58" providerId="LiveId" clId="{10108A78-50B1-4D5B-9D46-0459BC16298D}" dt="2020-02-21T03:32:23.055" v="898" actId="20577"/>
        <pc:sldMkLst>
          <pc:docMk/>
          <pc:sldMk cId="2693226787" sldId="262"/>
        </pc:sldMkLst>
        <pc:spChg chg="del">
          <ac:chgData name="ConroyDonald Ltd" userId="3ec5e128ab2e6c58" providerId="LiveId" clId="{10108A78-50B1-4D5B-9D46-0459BC16298D}" dt="2020-02-20T23:49:40.978" v="40" actId="478"/>
          <ac:spMkLst>
            <pc:docMk/>
            <pc:sldMk cId="2693226787" sldId="262"/>
            <ac:spMk id="2" creationId="{B3B817FE-EEF2-4159-99B5-2422D5537126}"/>
          </ac:spMkLst>
        </pc:spChg>
        <pc:spChg chg="del">
          <ac:chgData name="ConroyDonald Ltd" userId="3ec5e128ab2e6c58" providerId="LiveId" clId="{10108A78-50B1-4D5B-9D46-0459BC16298D}" dt="2020-02-20T23:49:40.978" v="40" actId="478"/>
          <ac:spMkLst>
            <pc:docMk/>
            <pc:sldMk cId="2693226787" sldId="262"/>
            <ac:spMk id="3" creationId="{4BC1EB84-18D4-4EE8-8768-933A66C1EC23}"/>
          </ac:spMkLst>
        </pc:spChg>
        <pc:spChg chg="del">
          <ac:chgData name="ConroyDonald Ltd" userId="3ec5e128ab2e6c58" providerId="LiveId" clId="{10108A78-50B1-4D5B-9D46-0459BC16298D}" dt="2020-02-20T23:49:40.978" v="40" actId="478"/>
          <ac:spMkLst>
            <pc:docMk/>
            <pc:sldMk cId="2693226787" sldId="262"/>
            <ac:spMk id="4" creationId="{31B552D3-9AA0-42CB-85F9-9C8F3CEC6DD4}"/>
          </ac:spMkLst>
        </pc:spChg>
        <pc:spChg chg="add del ord">
          <ac:chgData name="ConroyDonald Ltd" userId="3ec5e128ab2e6c58" providerId="LiveId" clId="{10108A78-50B1-4D5B-9D46-0459BC16298D}" dt="2020-02-21T00:03:24.445" v="276"/>
          <ac:spMkLst>
            <pc:docMk/>
            <pc:sldMk cId="2693226787" sldId="262"/>
            <ac:spMk id="6" creationId="{9EDF6888-168B-4F4E-B432-125E218BE26E}"/>
          </ac:spMkLst>
        </pc:spChg>
        <pc:picChg chg="add del mod">
          <ac:chgData name="ConroyDonald Ltd" userId="3ec5e128ab2e6c58" providerId="LiveId" clId="{10108A78-50B1-4D5B-9D46-0459BC16298D}" dt="2020-02-21T00:19:36.599" v="438" actId="478"/>
          <ac:picMkLst>
            <pc:docMk/>
            <pc:sldMk cId="2693226787" sldId="262"/>
            <ac:picMk id="5" creationId="{A0BB5A65-17BB-470A-BE0C-D136A3B82B6E}"/>
          </ac:picMkLst>
        </pc:picChg>
        <pc:picChg chg="add del mod">
          <ac:chgData name="ConroyDonald Ltd" userId="3ec5e128ab2e6c58" providerId="LiveId" clId="{10108A78-50B1-4D5B-9D46-0459BC16298D}" dt="2020-02-21T00:19:39.122" v="439" actId="478"/>
          <ac:picMkLst>
            <pc:docMk/>
            <pc:sldMk cId="2693226787" sldId="262"/>
            <ac:picMk id="7" creationId="{BB90A103-3F43-4E41-82D5-C9315297F918}"/>
          </ac:picMkLst>
        </pc:picChg>
      </pc:sldChg>
      <pc:sldChg chg="addSp delSp modSp add modNotesTx">
        <pc:chgData name="ConroyDonald Ltd" userId="3ec5e128ab2e6c58" providerId="LiveId" clId="{10108A78-50B1-4D5B-9D46-0459BC16298D}" dt="2020-02-21T00:17:37.113" v="416" actId="20577"/>
        <pc:sldMkLst>
          <pc:docMk/>
          <pc:sldMk cId="4271711829" sldId="263"/>
        </pc:sldMkLst>
        <pc:spChg chg="add del mod">
          <ac:chgData name="ConroyDonald Ltd" userId="3ec5e128ab2e6c58" providerId="LiveId" clId="{10108A78-50B1-4D5B-9D46-0459BC16298D}" dt="2020-02-21T00:01:43.552" v="207" actId="478"/>
          <ac:spMkLst>
            <pc:docMk/>
            <pc:sldMk cId="4271711829" sldId="263"/>
            <ac:spMk id="3" creationId="{98C0BBE1-411A-4FE4-9DB1-F28EF3CC441E}"/>
          </ac:spMkLst>
        </pc:spChg>
        <pc:spChg chg="del mod">
          <ac:chgData name="ConroyDonald Ltd" userId="3ec5e128ab2e6c58" providerId="LiveId" clId="{10108A78-50B1-4D5B-9D46-0459BC16298D}" dt="2020-02-21T00:01:41.949" v="206" actId="478"/>
          <ac:spMkLst>
            <pc:docMk/>
            <pc:sldMk cId="4271711829" sldId="263"/>
            <ac:spMk id="7" creationId="{E594F6E4-CED3-41E9-90AC-DA1E9F934A18}"/>
          </ac:spMkLst>
        </pc:spChg>
        <pc:picChg chg="del">
          <ac:chgData name="ConroyDonald Ltd" userId="3ec5e128ab2e6c58" providerId="LiveId" clId="{10108A78-50B1-4D5B-9D46-0459BC16298D}" dt="2020-02-20T23:59:40.042" v="172" actId="478"/>
          <ac:picMkLst>
            <pc:docMk/>
            <pc:sldMk cId="4271711829" sldId="263"/>
            <ac:picMk id="6" creationId="{235EFBED-564A-4620-8084-AA50E1F6F09D}"/>
          </ac:picMkLst>
        </pc:picChg>
        <pc:picChg chg="add mod">
          <ac:chgData name="ConroyDonald Ltd" userId="3ec5e128ab2e6c58" providerId="LiveId" clId="{10108A78-50B1-4D5B-9D46-0459BC16298D}" dt="2020-02-21T00:01:49.297" v="209" actId="1076"/>
          <ac:picMkLst>
            <pc:docMk/>
            <pc:sldMk cId="4271711829" sldId="263"/>
            <ac:picMk id="8" creationId="{E26EF30E-D4A0-482B-B27C-CAB580EF63AE}"/>
          </ac:picMkLst>
        </pc:picChg>
        <pc:picChg chg="del">
          <ac:chgData name="ConroyDonald Ltd" userId="3ec5e128ab2e6c58" providerId="LiveId" clId="{10108A78-50B1-4D5B-9D46-0459BC16298D}" dt="2020-02-21T00:01:46.171" v="208" actId="478"/>
          <ac:picMkLst>
            <pc:docMk/>
            <pc:sldMk cId="4271711829" sldId="263"/>
            <ac:picMk id="10" creationId="{93A4F12F-88D9-4989-9AC6-97D8D60B7EAB}"/>
          </ac:picMkLst>
        </pc:picChg>
        <pc:picChg chg="del">
          <ac:chgData name="ConroyDonald Ltd" userId="3ec5e128ab2e6c58" providerId="LiveId" clId="{10108A78-50B1-4D5B-9D46-0459BC16298D}" dt="2020-02-21T00:01:46.171" v="208" actId="478"/>
          <ac:picMkLst>
            <pc:docMk/>
            <pc:sldMk cId="4271711829" sldId="263"/>
            <ac:picMk id="11" creationId="{BC84BF44-DBD8-47E1-B3A8-7733E87B776E}"/>
          </ac:picMkLst>
        </pc:picChg>
      </pc:sldChg>
      <pc:sldChg chg="addSp delSp modSp add ord modAnim modNotesTx">
        <pc:chgData name="ConroyDonald Ltd" userId="3ec5e128ab2e6c58" providerId="LiveId" clId="{10108A78-50B1-4D5B-9D46-0459BC16298D}" dt="2020-02-21T03:45:22.328" v="1223" actId="20577"/>
        <pc:sldMkLst>
          <pc:docMk/>
          <pc:sldMk cId="3063039097" sldId="264"/>
        </pc:sldMkLst>
        <pc:spChg chg="add del mod">
          <ac:chgData name="ConroyDonald Ltd" userId="3ec5e128ab2e6c58" providerId="LiveId" clId="{10108A78-50B1-4D5B-9D46-0459BC16298D}" dt="2020-02-21T00:17:43.597" v="417" actId="478"/>
          <ac:spMkLst>
            <pc:docMk/>
            <pc:sldMk cId="3063039097" sldId="264"/>
            <ac:spMk id="3" creationId="{BE50CAEB-04DD-4F3B-AB8D-A0570395D194}"/>
          </ac:spMkLst>
        </pc:spChg>
        <pc:spChg chg="add del mod">
          <ac:chgData name="ConroyDonald Ltd" userId="3ec5e128ab2e6c58" providerId="LiveId" clId="{10108A78-50B1-4D5B-9D46-0459BC16298D}" dt="2020-02-21T00:17:47.607" v="418" actId="478"/>
          <ac:spMkLst>
            <pc:docMk/>
            <pc:sldMk cId="3063039097" sldId="264"/>
            <ac:spMk id="4" creationId="{A39DF020-71CE-4D5F-8F84-177FA9E0C2CC}"/>
          </ac:spMkLst>
        </pc:spChg>
        <pc:spChg chg="add del mod">
          <ac:chgData name="ConroyDonald Ltd" userId="3ec5e128ab2e6c58" providerId="LiveId" clId="{10108A78-50B1-4D5B-9D46-0459BC16298D}" dt="2020-02-21T00:18:03.542" v="423" actId="478"/>
          <ac:spMkLst>
            <pc:docMk/>
            <pc:sldMk cId="3063039097" sldId="264"/>
            <ac:spMk id="6" creationId="{58DA6F49-846B-4B48-9D38-391871FA3DEF}"/>
          </ac:spMkLst>
        </pc:spChg>
        <pc:spChg chg="add del mod">
          <ac:chgData name="ConroyDonald Ltd" userId="3ec5e128ab2e6c58" providerId="LiveId" clId="{10108A78-50B1-4D5B-9D46-0459BC16298D}" dt="2020-02-21T00:19:14.761" v="431" actId="478"/>
          <ac:spMkLst>
            <pc:docMk/>
            <pc:sldMk cId="3063039097" sldId="264"/>
            <ac:spMk id="7" creationId="{00F95E78-74CE-4225-8FE9-85DAA650F1AE}"/>
          </ac:spMkLst>
        </pc:spChg>
        <pc:picChg chg="mod">
          <ac:chgData name="ConroyDonald Ltd" userId="3ec5e128ab2e6c58" providerId="LiveId" clId="{10108A78-50B1-4D5B-9D46-0459BC16298D}" dt="2020-02-21T00:21:10.152" v="460" actId="1076"/>
          <ac:picMkLst>
            <pc:docMk/>
            <pc:sldMk cId="3063039097" sldId="264"/>
            <ac:picMk id="5" creationId="{A0BB5A65-17BB-470A-BE0C-D136A3B82B6E}"/>
          </ac:picMkLst>
        </pc:picChg>
        <pc:picChg chg="add mod ord">
          <ac:chgData name="ConroyDonald Ltd" userId="3ec5e128ab2e6c58" providerId="LiveId" clId="{10108A78-50B1-4D5B-9D46-0459BC16298D}" dt="2020-02-21T00:20:10.204" v="445" actId="167"/>
          <ac:picMkLst>
            <pc:docMk/>
            <pc:sldMk cId="3063039097" sldId="264"/>
            <ac:picMk id="8" creationId="{3D5E55F4-7E06-45D7-BED2-974EF586893D}"/>
          </ac:picMkLst>
        </pc:picChg>
      </pc:sldChg>
      <pc:sldChg chg="addSp delSp modSp add ord modAnim">
        <pc:chgData name="ConroyDonald Ltd" userId="3ec5e128ab2e6c58" providerId="LiveId" clId="{10108A78-50B1-4D5B-9D46-0459BC16298D}" dt="2020-02-21T03:43:42.816" v="1037"/>
        <pc:sldMkLst>
          <pc:docMk/>
          <pc:sldMk cId="533851493" sldId="286"/>
        </pc:sldMkLst>
        <pc:spChg chg="add del mod">
          <ac:chgData name="ConroyDonald Ltd" userId="3ec5e128ab2e6c58" providerId="LiveId" clId="{10108A78-50B1-4D5B-9D46-0459BC16298D}" dt="2020-02-21T00:23:10.393" v="476" actId="478"/>
          <ac:spMkLst>
            <pc:docMk/>
            <pc:sldMk cId="533851493" sldId="286"/>
            <ac:spMk id="3" creationId="{2AB1EE2A-D497-498A-B4FA-FDFA2D0283AE}"/>
          </ac:spMkLst>
        </pc:spChg>
        <pc:spChg chg="add del topLvl">
          <ac:chgData name="ConroyDonald Ltd" userId="3ec5e128ab2e6c58" providerId="LiveId" clId="{10108A78-50B1-4D5B-9D46-0459BC16298D}" dt="2020-02-21T00:26:20.652" v="529" actId="478"/>
          <ac:spMkLst>
            <pc:docMk/>
            <pc:sldMk cId="533851493" sldId="286"/>
            <ac:spMk id="6" creationId="{2680E2C1-C0D9-4488-95B1-FD13170086A8}"/>
          </ac:spMkLst>
        </pc:spChg>
        <pc:spChg chg="del">
          <ac:chgData name="ConroyDonald Ltd" userId="3ec5e128ab2e6c58" providerId="LiveId" clId="{10108A78-50B1-4D5B-9D46-0459BC16298D}" dt="2020-02-21T00:23:08.180" v="475" actId="478"/>
          <ac:spMkLst>
            <pc:docMk/>
            <pc:sldMk cId="533851493" sldId="286"/>
            <ac:spMk id="7" creationId="{D71D7D05-8016-4EA8-866D-9BA450C9462E}"/>
          </ac:spMkLst>
        </pc:spChg>
        <pc:spChg chg="add del topLvl">
          <ac:chgData name="ConroyDonald Ltd" userId="3ec5e128ab2e6c58" providerId="LiveId" clId="{10108A78-50B1-4D5B-9D46-0459BC16298D}" dt="2020-02-21T00:26:17.945" v="528" actId="478"/>
          <ac:spMkLst>
            <pc:docMk/>
            <pc:sldMk cId="533851493" sldId="286"/>
            <ac:spMk id="8" creationId="{81A3252C-049B-4326-8FB3-D60673E465C7}"/>
          </ac:spMkLst>
        </pc:spChg>
        <pc:spChg chg="add">
          <ac:chgData name="ConroyDonald Ltd" userId="3ec5e128ab2e6c58" providerId="LiveId" clId="{10108A78-50B1-4D5B-9D46-0459BC16298D}" dt="2020-02-21T00:16:40.708" v="324"/>
          <ac:spMkLst>
            <pc:docMk/>
            <pc:sldMk cId="533851493" sldId="286"/>
            <ac:spMk id="9" creationId="{7CACD83E-488D-4939-8A7C-74EED6C7C03C}"/>
          </ac:spMkLst>
        </pc:spChg>
        <pc:spChg chg="add">
          <ac:chgData name="ConroyDonald Ltd" userId="3ec5e128ab2e6c58" providerId="LiveId" clId="{10108A78-50B1-4D5B-9D46-0459BC16298D}" dt="2020-02-21T00:16:40.708" v="324"/>
          <ac:spMkLst>
            <pc:docMk/>
            <pc:sldMk cId="533851493" sldId="286"/>
            <ac:spMk id="10" creationId="{EEC4D1E2-D576-482E-A4FA-D265A8EA28AD}"/>
          </ac:spMkLst>
        </pc:spChg>
        <pc:spChg chg="add">
          <ac:chgData name="ConroyDonald Ltd" userId="3ec5e128ab2e6c58" providerId="LiveId" clId="{10108A78-50B1-4D5B-9D46-0459BC16298D}" dt="2020-02-21T00:25:15.568" v="508"/>
          <ac:spMkLst>
            <pc:docMk/>
            <pc:sldMk cId="533851493" sldId="286"/>
            <ac:spMk id="15" creationId="{AC40707C-A1C3-4E3A-A020-ADBD5BE0E799}"/>
          </ac:spMkLst>
        </pc:spChg>
        <pc:spChg chg="add mod">
          <ac:chgData name="ConroyDonald Ltd" userId="3ec5e128ab2e6c58" providerId="LiveId" clId="{10108A78-50B1-4D5B-9D46-0459BC16298D}" dt="2020-02-21T00:25:56.363" v="522"/>
          <ac:spMkLst>
            <pc:docMk/>
            <pc:sldMk cId="533851493" sldId="286"/>
            <ac:spMk id="16" creationId="{8D0526A5-45D1-4A15-B8DB-A88DE0ECA936}"/>
          </ac:spMkLst>
        </pc:spChg>
        <pc:spChg chg="add del">
          <ac:chgData name="ConroyDonald Ltd" userId="3ec5e128ab2e6c58" providerId="LiveId" clId="{10108A78-50B1-4D5B-9D46-0459BC16298D}" dt="2020-02-21T00:25:53.905" v="520"/>
          <ac:spMkLst>
            <pc:docMk/>
            <pc:sldMk cId="533851493" sldId="286"/>
            <ac:spMk id="17" creationId="{AAB9BCFD-F6A0-4D8E-A1B2-F457D3492951}"/>
          </ac:spMkLst>
        </pc:spChg>
        <pc:spChg chg="add mod">
          <ac:chgData name="ConroyDonald Ltd" userId="3ec5e128ab2e6c58" providerId="LiveId" clId="{10108A78-50B1-4D5B-9D46-0459BC16298D}" dt="2020-02-21T00:26:28.789" v="531" actId="1076"/>
          <ac:spMkLst>
            <pc:docMk/>
            <pc:sldMk cId="533851493" sldId="286"/>
            <ac:spMk id="18" creationId="{C98D0DBD-D3A5-4363-A966-1937756E7F89}"/>
          </ac:spMkLst>
        </pc:spChg>
        <pc:grpChg chg="add del mod">
          <ac:chgData name="ConroyDonald Ltd" userId="3ec5e128ab2e6c58" providerId="LiveId" clId="{10108A78-50B1-4D5B-9D46-0459BC16298D}" dt="2020-02-21T00:26:02.553" v="523" actId="478"/>
          <ac:grpSpMkLst>
            <pc:docMk/>
            <pc:sldMk cId="533851493" sldId="286"/>
            <ac:grpSpMk id="4" creationId="{24BF219A-8C9E-49CF-80C1-56BC462319A0}"/>
          </ac:grpSpMkLst>
        </pc:grpChg>
        <pc:grpChg chg="add del mod">
          <ac:chgData name="ConroyDonald Ltd" userId="3ec5e128ab2e6c58" providerId="LiveId" clId="{10108A78-50B1-4D5B-9D46-0459BC16298D}" dt="2020-02-21T00:26:17.945" v="528" actId="478"/>
          <ac:grpSpMkLst>
            <pc:docMk/>
            <pc:sldMk cId="533851493" sldId="286"/>
            <ac:grpSpMk id="5" creationId="{969CC025-7011-47D5-9ED1-CAF718022FA9}"/>
          </ac:grpSpMkLst>
        </pc:grpChg>
        <pc:grpChg chg="add mod">
          <ac:chgData name="ConroyDonald Ltd" userId="3ec5e128ab2e6c58" providerId="LiveId" clId="{10108A78-50B1-4D5B-9D46-0459BC16298D}" dt="2020-02-21T00:26:26.268" v="530" actId="1076"/>
          <ac:grpSpMkLst>
            <pc:docMk/>
            <pc:sldMk cId="533851493" sldId="286"/>
            <ac:grpSpMk id="14" creationId="{1F9B1E50-6B74-4F64-AACD-5D69CC4AC2C8}"/>
          </ac:grpSpMkLst>
        </pc:grpChg>
        <pc:graphicFrameChg chg="mod">
          <ac:chgData name="ConroyDonald Ltd" userId="3ec5e128ab2e6c58" providerId="LiveId" clId="{10108A78-50B1-4D5B-9D46-0459BC16298D}" dt="2020-02-21T00:25:30.292" v="513" actId="1076"/>
          <ac:graphicFrameMkLst>
            <pc:docMk/>
            <pc:sldMk cId="533851493" sldId="286"/>
            <ac:graphicFrameMk id="11" creationId="{A10C48D8-33C9-47E8-B17D-14F426C8F292}"/>
          </ac:graphicFrameMkLst>
        </pc:graphicFrameChg>
        <pc:picChg chg="add">
          <ac:chgData name="ConroyDonald Ltd" userId="3ec5e128ab2e6c58" providerId="LiveId" clId="{10108A78-50B1-4D5B-9D46-0459BC16298D}" dt="2020-02-21T00:22:17.484" v="466"/>
          <ac:picMkLst>
            <pc:docMk/>
            <pc:sldMk cId="533851493" sldId="286"/>
            <ac:picMk id="12" creationId="{24838036-0912-4ADD-8F40-248042386BCF}"/>
          </ac:picMkLst>
        </pc:picChg>
        <pc:picChg chg="add">
          <ac:chgData name="ConroyDonald Ltd" userId="3ec5e128ab2e6c58" providerId="LiveId" clId="{10108A78-50B1-4D5B-9D46-0459BC16298D}" dt="2020-02-21T00:22:17.484" v="466"/>
          <ac:picMkLst>
            <pc:docMk/>
            <pc:sldMk cId="533851493" sldId="286"/>
            <ac:picMk id="13" creationId="{D4F206AD-3CF4-47F3-A286-56B349CE79FF}"/>
          </ac:picMkLst>
        </pc:picChg>
      </pc:sldChg>
      <pc:sldChg chg="add del setBg">
        <pc:chgData name="ConroyDonald Ltd" userId="3ec5e128ab2e6c58" providerId="LiveId" clId="{10108A78-50B1-4D5B-9D46-0459BC16298D}" dt="2020-02-21T00:27:03.541" v="532" actId="47"/>
        <pc:sldMkLst>
          <pc:docMk/>
          <pc:sldMk cId="799621790" sldId="287"/>
        </pc:sldMkLst>
      </pc:sldChg>
      <pc:sldChg chg="add del ord">
        <pc:chgData name="ConroyDonald Ltd" userId="3ec5e128ab2e6c58" providerId="LiveId" clId="{10108A78-50B1-4D5B-9D46-0459BC16298D}" dt="2020-02-21T00:22:19.818" v="467" actId="47"/>
        <pc:sldMkLst>
          <pc:docMk/>
          <pc:sldMk cId="2354725878" sldId="288"/>
        </pc:sldMkLst>
      </pc:sldChg>
    </pc:docChg>
  </pc:docChgLst>
  <pc:docChgLst>
    <pc:chgData name="Annie Balle" userId="S::annie@tearawa.iwi.nz::1f773b67-389d-4002-8dc3-de783890b85f" providerId="AD" clId="Web-{722E507E-2CCC-D73B-32D8-E366E82A3B8E}"/>
    <pc:docChg chg="modSld">
      <pc:chgData name="Annie Balle" userId="S::annie@tearawa.iwi.nz::1f773b67-389d-4002-8dc3-de783890b85f" providerId="AD" clId="Web-{722E507E-2CCC-D73B-32D8-E366E82A3B8E}" dt="2020-01-28T23:42:06.605" v="80" actId="20577"/>
      <pc:docMkLst>
        <pc:docMk/>
      </pc:docMkLst>
      <pc:sldChg chg="modSp">
        <pc:chgData name="Annie Balle" userId="S::annie@tearawa.iwi.nz::1f773b67-389d-4002-8dc3-de783890b85f" providerId="AD" clId="Web-{722E507E-2CCC-D73B-32D8-E366E82A3B8E}" dt="2020-01-28T23:42:06.465" v="78" actId="20577"/>
        <pc:sldMkLst>
          <pc:docMk/>
          <pc:sldMk cId="39149550" sldId="257"/>
        </pc:sldMkLst>
        <pc:spChg chg="mod">
          <ac:chgData name="Annie Balle" userId="S::annie@tearawa.iwi.nz::1f773b67-389d-4002-8dc3-de783890b85f" providerId="AD" clId="Web-{722E507E-2CCC-D73B-32D8-E366E82A3B8E}" dt="2020-01-28T23:42:06.465" v="78" actId="20577"/>
          <ac:spMkLst>
            <pc:docMk/>
            <pc:sldMk cId="39149550" sldId="257"/>
            <ac:spMk id="15" creationId="{B0E33175-E2AE-4BFF-B7DD-5D3BB8037B1C}"/>
          </ac:spMkLst>
        </pc:spChg>
        <pc:spChg chg="mod">
          <ac:chgData name="Annie Balle" userId="S::annie@tearawa.iwi.nz::1f773b67-389d-4002-8dc3-de783890b85f" providerId="AD" clId="Web-{722E507E-2CCC-D73B-32D8-E366E82A3B8E}" dt="2020-01-28T23:42:01.902" v="75" actId="20577"/>
          <ac:spMkLst>
            <pc:docMk/>
            <pc:sldMk cId="39149550" sldId="257"/>
            <ac:spMk id="17" creationId="{49639CD1-CC8B-402C-9C38-EF0057E29C1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7CDC7-3840-4DAC-9765-F886C17402C5}"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endParaRPr lang="en-NZ"/>
        </a:p>
      </dgm:t>
    </dgm:pt>
    <dgm:pt modelId="{C5BFECE1-81B1-4670-83C1-0F8264103E55}">
      <dgm:prSet phldrT="[Text]" custT="1"/>
      <dgm:spPr/>
      <dgm:t>
        <a:bodyPr/>
        <a:lstStyle/>
        <a:p>
          <a:r>
            <a:rPr lang="en-NZ" sz="1400" dirty="0">
              <a:latin typeface="Helvetica" panose="020B0604020202020204" pitchFamily="34" charset="0"/>
              <a:cs typeface="Helvetica" panose="020B0604020202020204" pitchFamily="34" charset="0"/>
            </a:rPr>
            <a:t>NGA KAUPAPA</a:t>
          </a:r>
        </a:p>
      </dgm:t>
    </dgm:pt>
    <dgm:pt modelId="{7E23A665-9252-41F0-9D42-B9F46F2CFBE7}" type="parTrans" cxnId="{44E87521-6000-4C2C-8360-52C833875D39}">
      <dgm:prSet/>
      <dgm:spPr/>
      <dgm:t>
        <a:bodyPr/>
        <a:lstStyle/>
        <a:p>
          <a:endParaRPr lang="en-NZ"/>
        </a:p>
      </dgm:t>
    </dgm:pt>
    <dgm:pt modelId="{89182CED-A67F-4663-B3DB-A60A2D61486A}" type="sibTrans" cxnId="{44E87521-6000-4C2C-8360-52C833875D39}">
      <dgm:prSet/>
      <dgm:spPr/>
      <dgm:t>
        <a:bodyPr/>
        <a:lstStyle/>
        <a:p>
          <a:endParaRPr lang="en-NZ"/>
        </a:p>
      </dgm:t>
    </dgm:pt>
    <dgm:pt modelId="{FD526452-3F6A-427D-91B8-0265914E2A1B}">
      <dgm:prSet phldrT="[Text]" custT="1"/>
      <dgm:spPr>
        <a:solidFill>
          <a:schemeClr val="bg1">
            <a:lumMod val="85000"/>
          </a:schemeClr>
        </a:solidFill>
      </dgm:spPr>
      <dgm:t>
        <a:bodyPr/>
        <a:lstStyle/>
        <a:p>
          <a:r>
            <a:rPr lang="en-NZ" sz="1400" dirty="0">
              <a:solidFill>
                <a:sysClr val="windowText" lastClr="000000"/>
              </a:solidFill>
              <a:latin typeface="Helvetica" panose="020B0604020202020204" pitchFamily="34" charset="0"/>
              <a:cs typeface="Helvetica" panose="020B0604020202020204" pitchFamily="34" charset="0"/>
            </a:rPr>
            <a:t>Land Use and Water </a:t>
          </a:r>
        </a:p>
      </dgm:t>
    </dgm:pt>
    <dgm:pt modelId="{89170A2B-B72D-4EAB-A26F-3FA8F278DD71}" type="parTrans" cxnId="{AE697814-CD28-4B36-9434-94EF9A50014D}">
      <dgm:prSet/>
      <dgm:spPr/>
      <dgm:t>
        <a:bodyPr/>
        <a:lstStyle/>
        <a:p>
          <a:endParaRPr lang="en-NZ"/>
        </a:p>
      </dgm:t>
    </dgm:pt>
    <dgm:pt modelId="{435BAB21-9B35-4F49-B06C-5BA5F8C536EE}" type="sibTrans" cxnId="{AE697814-CD28-4B36-9434-94EF9A50014D}">
      <dgm:prSet/>
      <dgm:spPr/>
      <dgm:t>
        <a:bodyPr/>
        <a:lstStyle/>
        <a:p>
          <a:endParaRPr lang="en-NZ"/>
        </a:p>
      </dgm:t>
    </dgm:pt>
    <dgm:pt modelId="{30DB9F5E-A52E-42F5-BF4B-7A3F1311D543}">
      <dgm:prSet phldrT="[Text]" custT="1"/>
      <dgm:spPr>
        <a:solidFill>
          <a:schemeClr val="bg1">
            <a:lumMod val="85000"/>
          </a:schemeClr>
        </a:solidFill>
      </dgm:spPr>
      <dgm:t>
        <a:bodyPr/>
        <a:lstStyle/>
        <a:p>
          <a:r>
            <a:rPr lang="en-NZ" sz="1400" dirty="0">
              <a:solidFill>
                <a:sysClr val="windowText" lastClr="000000"/>
              </a:solidFill>
              <a:latin typeface="Helvetica" panose="020B0604020202020204" pitchFamily="34" charset="0"/>
              <a:cs typeface="Helvetica" panose="020B0604020202020204" pitchFamily="34" charset="0"/>
            </a:rPr>
            <a:t>Ecosystems and Habitats</a:t>
          </a:r>
        </a:p>
      </dgm:t>
    </dgm:pt>
    <dgm:pt modelId="{4897EB0E-2D8C-4CCC-ABB0-7BF1220D22DF}" type="parTrans" cxnId="{13DAC43E-2D05-4259-897C-E808E5DF5458}">
      <dgm:prSet/>
      <dgm:spPr/>
      <dgm:t>
        <a:bodyPr/>
        <a:lstStyle/>
        <a:p>
          <a:endParaRPr lang="en-NZ"/>
        </a:p>
      </dgm:t>
    </dgm:pt>
    <dgm:pt modelId="{9BE0642B-CC3F-4652-9761-0EC023020830}" type="sibTrans" cxnId="{13DAC43E-2D05-4259-897C-E808E5DF5458}">
      <dgm:prSet/>
      <dgm:spPr/>
      <dgm:t>
        <a:bodyPr/>
        <a:lstStyle/>
        <a:p>
          <a:endParaRPr lang="en-NZ"/>
        </a:p>
      </dgm:t>
    </dgm:pt>
    <dgm:pt modelId="{D72CC79E-9F1F-47DD-B32C-4259E435801F}">
      <dgm:prSet phldrT="[Text]" custT="1"/>
      <dgm:spPr>
        <a:solidFill>
          <a:schemeClr val="bg1">
            <a:lumMod val="85000"/>
          </a:schemeClr>
        </a:solidFill>
      </dgm:spPr>
      <dgm:t>
        <a:bodyPr/>
        <a:lstStyle/>
        <a:p>
          <a:r>
            <a:rPr lang="en-NZ" sz="1400" dirty="0">
              <a:solidFill>
                <a:sysClr val="windowText" lastClr="000000"/>
              </a:solidFill>
              <a:latin typeface="Helvetica" panose="020B0604020202020204" pitchFamily="34" charset="0"/>
              <a:cs typeface="Helvetica" panose="020B0604020202020204" pitchFamily="34" charset="0"/>
            </a:rPr>
            <a:t>Biosecurity and Pest Management</a:t>
          </a:r>
        </a:p>
      </dgm:t>
    </dgm:pt>
    <dgm:pt modelId="{D483FC9B-5458-4F2C-B8BE-8B7A5455EF4F}" type="parTrans" cxnId="{C8C92432-093E-40D7-8CE3-E56AA935A9AD}">
      <dgm:prSet/>
      <dgm:spPr/>
      <dgm:t>
        <a:bodyPr/>
        <a:lstStyle/>
        <a:p>
          <a:endParaRPr lang="en-NZ"/>
        </a:p>
      </dgm:t>
    </dgm:pt>
    <dgm:pt modelId="{82B96B59-CB36-4EFA-A096-8D0026F305A4}" type="sibTrans" cxnId="{C8C92432-093E-40D7-8CE3-E56AA935A9AD}">
      <dgm:prSet/>
      <dgm:spPr/>
      <dgm:t>
        <a:bodyPr/>
        <a:lstStyle/>
        <a:p>
          <a:endParaRPr lang="en-NZ"/>
        </a:p>
      </dgm:t>
    </dgm:pt>
    <dgm:pt modelId="{B185F86F-3325-435C-BEBD-5112C0E9745D}">
      <dgm:prSet phldrT="[Text]" custT="1"/>
      <dgm:spPr/>
      <dgm:t>
        <a:bodyPr/>
        <a:lstStyle/>
        <a:p>
          <a:r>
            <a:rPr lang="en-NZ" sz="1400" dirty="0">
              <a:latin typeface="Helvetica" panose="020B0604020202020204" pitchFamily="34" charset="0"/>
              <a:cs typeface="Helvetica" panose="020B0604020202020204" pitchFamily="34" charset="0"/>
            </a:rPr>
            <a:t>Wai Rua | Wairua:  </a:t>
          </a:r>
          <a:br>
            <a:rPr lang="en-NZ" sz="1400" dirty="0">
              <a:latin typeface="Helvetica" panose="020B0604020202020204" pitchFamily="34" charset="0"/>
              <a:cs typeface="Helvetica" panose="020B0604020202020204" pitchFamily="34" charset="0"/>
            </a:rPr>
          </a:br>
          <a:r>
            <a:rPr lang="en-NZ" sz="1400" dirty="0">
              <a:latin typeface="Helvetica" panose="020B0604020202020204" pitchFamily="34" charset="0"/>
              <a:cs typeface="Helvetica" panose="020B0604020202020204" pitchFamily="34" charset="0"/>
            </a:rPr>
            <a:t>Our People, Knowledge and Practices</a:t>
          </a:r>
        </a:p>
      </dgm:t>
    </dgm:pt>
    <dgm:pt modelId="{E09001E3-957E-4756-87EA-BB8E1D321436}" type="parTrans" cxnId="{592A9A19-ED42-4313-B673-9546762B9707}">
      <dgm:prSet/>
      <dgm:spPr/>
      <dgm:t>
        <a:bodyPr/>
        <a:lstStyle/>
        <a:p>
          <a:endParaRPr lang="en-NZ"/>
        </a:p>
      </dgm:t>
    </dgm:pt>
    <dgm:pt modelId="{5C1C6424-FC7D-476D-BABF-B1B842ABC5E0}" type="sibTrans" cxnId="{592A9A19-ED42-4313-B673-9546762B9707}">
      <dgm:prSet/>
      <dgm:spPr/>
      <dgm:t>
        <a:bodyPr/>
        <a:lstStyle/>
        <a:p>
          <a:endParaRPr lang="en-NZ"/>
        </a:p>
      </dgm:t>
    </dgm:pt>
    <dgm:pt modelId="{F1D8B310-E6F0-4FD8-9688-4652D21B9F4C}">
      <dgm:prSet phldrT="[Text]" custT="1"/>
      <dgm:spPr>
        <a:solidFill>
          <a:schemeClr val="bg1">
            <a:lumMod val="85000"/>
          </a:schemeClr>
        </a:solidFill>
      </dgm:spPr>
      <dgm:t>
        <a:bodyPr/>
        <a:lstStyle/>
        <a:p>
          <a:r>
            <a:rPr lang="en-NZ" sz="1400" dirty="0">
              <a:solidFill>
                <a:sysClr val="windowText" lastClr="000000"/>
              </a:solidFill>
              <a:latin typeface="Helvetica" panose="020B0604020202020204" pitchFamily="34" charset="0"/>
              <a:cs typeface="Helvetica" panose="020B0604020202020204" pitchFamily="34" charset="0"/>
            </a:rPr>
            <a:t>Cultural knowledge and practices</a:t>
          </a:r>
        </a:p>
      </dgm:t>
    </dgm:pt>
    <dgm:pt modelId="{77802198-E3FB-41B0-B5EF-43365D20B134}" type="parTrans" cxnId="{FD531495-FCBC-491F-9665-F0D456792A65}">
      <dgm:prSet/>
      <dgm:spPr/>
      <dgm:t>
        <a:bodyPr/>
        <a:lstStyle/>
        <a:p>
          <a:endParaRPr lang="en-NZ"/>
        </a:p>
      </dgm:t>
    </dgm:pt>
    <dgm:pt modelId="{5E300B44-67E4-4CF1-A706-8A96A369A41F}" type="sibTrans" cxnId="{FD531495-FCBC-491F-9665-F0D456792A65}">
      <dgm:prSet/>
      <dgm:spPr/>
      <dgm:t>
        <a:bodyPr/>
        <a:lstStyle/>
        <a:p>
          <a:endParaRPr lang="en-NZ"/>
        </a:p>
      </dgm:t>
    </dgm:pt>
    <dgm:pt modelId="{842AEF68-2EC2-407A-91B8-A56167E92F19}">
      <dgm:prSet phldrT="[Text]" custT="1"/>
      <dgm:spPr>
        <a:solidFill>
          <a:schemeClr val="bg1">
            <a:lumMod val="85000"/>
          </a:schemeClr>
        </a:solidFill>
      </dgm:spPr>
      <dgm:t>
        <a:bodyPr/>
        <a:lstStyle/>
        <a:p>
          <a:r>
            <a:rPr lang="en-NZ" sz="1400" dirty="0">
              <a:solidFill>
                <a:sysClr val="windowText" lastClr="000000"/>
              </a:solidFill>
              <a:latin typeface="Helvetica" panose="020B0604020202020204" pitchFamily="34" charset="0"/>
              <a:cs typeface="Helvetica" panose="020B0604020202020204" pitchFamily="34" charset="0"/>
            </a:rPr>
            <a:t>Building capacity and succession planning</a:t>
          </a:r>
        </a:p>
      </dgm:t>
    </dgm:pt>
    <dgm:pt modelId="{B60E1683-0D6C-4EDD-B2A2-9DFA644927D8}" type="parTrans" cxnId="{796E3EB9-51B0-4A54-BF7D-47DBED911317}">
      <dgm:prSet/>
      <dgm:spPr/>
      <dgm:t>
        <a:bodyPr/>
        <a:lstStyle/>
        <a:p>
          <a:endParaRPr lang="en-NZ"/>
        </a:p>
      </dgm:t>
    </dgm:pt>
    <dgm:pt modelId="{39C00741-FB87-4A4D-86F2-BA68CE997C0D}" type="sibTrans" cxnId="{796E3EB9-51B0-4A54-BF7D-47DBED911317}">
      <dgm:prSet/>
      <dgm:spPr/>
      <dgm:t>
        <a:bodyPr/>
        <a:lstStyle/>
        <a:p>
          <a:endParaRPr lang="en-NZ"/>
        </a:p>
      </dgm:t>
    </dgm:pt>
    <dgm:pt modelId="{CBD67749-5DB0-4FFB-883C-EB6B57422BDC}">
      <dgm:prSet phldrT="[Text]" custT="1"/>
      <dgm:spPr>
        <a:solidFill>
          <a:schemeClr val="bg1">
            <a:lumMod val="85000"/>
          </a:schemeClr>
        </a:solidFill>
      </dgm:spPr>
      <dgm:t>
        <a:bodyPr/>
        <a:lstStyle/>
        <a:p>
          <a:r>
            <a:rPr lang="en-NZ" sz="1400" dirty="0">
              <a:solidFill>
                <a:sysClr val="windowText" lastClr="000000"/>
              </a:solidFill>
              <a:latin typeface="Helvetica" panose="020B0604020202020204" pitchFamily="34" charset="0"/>
              <a:cs typeface="Helvetica" panose="020B0604020202020204" pitchFamily="34" charset="0"/>
            </a:rPr>
            <a:t>Adapting to a changing environment</a:t>
          </a:r>
        </a:p>
      </dgm:t>
    </dgm:pt>
    <dgm:pt modelId="{CB089AF3-66F1-4C9A-8149-7DA7BB5B8D83}" type="parTrans" cxnId="{010F27D0-B925-4960-AAF3-A3579D3714CB}">
      <dgm:prSet/>
      <dgm:spPr/>
      <dgm:t>
        <a:bodyPr/>
        <a:lstStyle/>
        <a:p>
          <a:endParaRPr lang="en-NZ"/>
        </a:p>
      </dgm:t>
    </dgm:pt>
    <dgm:pt modelId="{27BDB03A-9E05-45BA-B795-4A8CF6BFC8A8}" type="sibTrans" cxnId="{010F27D0-B925-4960-AAF3-A3579D3714CB}">
      <dgm:prSet/>
      <dgm:spPr/>
      <dgm:t>
        <a:bodyPr/>
        <a:lstStyle/>
        <a:p>
          <a:endParaRPr lang="en-NZ"/>
        </a:p>
      </dgm:t>
    </dgm:pt>
    <dgm:pt modelId="{FE9FCF1B-AE6C-4536-B8B7-0B39A0B78435}">
      <dgm:prSet phldrT="[Text]" custT="1"/>
      <dgm:spPr/>
      <dgm:t>
        <a:bodyPr/>
        <a:lstStyle/>
        <a:p>
          <a:r>
            <a:rPr lang="en-NZ" sz="1400" dirty="0">
              <a:latin typeface="Helvetica" panose="020B0604020202020204" pitchFamily="34" charset="0"/>
              <a:cs typeface="Helvetica" panose="020B0604020202020204" pitchFamily="34" charset="0"/>
            </a:rPr>
            <a:t>Wai Ata | Waiata:  </a:t>
          </a:r>
          <a:br>
            <a:rPr lang="en-NZ" sz="1400" dirty="0">
              <a:latin typeface="Helvetica" panose="020B0604020202020204" pitchFamily="34" charset="0"/>
              <a:cs typeface="Helvetica" panose="020B0604020202020204" pitchFamily="34" charset="0"/>
            </a:rPr>
          </a:br>
          <a:r>
            <a:rPr lang="en-NZ" sz="1400" dirty="0">
              <a:latin typeface="Helvetica" panose="020B0604020202020204" pitchFamily="34" charset="0"/>
              <a:cs typeface="Helvetica" panose="020B0604020202020204" pitchFamily="34" charset="0"/>
            </a:rPr>
            <a:t>Our Special Places</a:t>
          </a:r>
        </a:p>
      </dgm:t>
    </dgm:pt>
    <dgm:pt modelId="{F6EC374F-1A07-4781-A6F4-B4AEDEE63715}" type="parTrans" cxnId="{B4F6C096-8F1C-4970-8934-8A2030221558}">
      <dgm:prSet/>
      <dgm:spPr/>
      <dgm:t>
        <a:bodyPr/>
        <a:lstStyle/>
        <a:p>
          <a:endParaRPr lang="en-NZ"/>
        </a:p>
      </dgm:t>
    </dgm:pt>
    <dgm:pt modelId="{59331CEC-B40C-4B21-B059-7E7CCBE66831}" type="sibTrans" cxnId="{B4F6C096-8F1C-4970-8934-8A2030221558}">
      <dgm:prSet/>
      <dgm:spPr/>
      <dgm:t>
        <a:bodyPr/>
        <a:lstStyle/>
        <a:p>
          <a:endParaRPr lang="en-NZ"/>
        </a:p>
      </dgm:t>
    </dgm:pt>
    <dgm:pt modelId="{07E245D9-0F9B-4420-A704-05617A89149A}">
      <dgm:prSet phldrT="[Text]" custT="1"/>
      <dgm:spPr>
        <a:solidFill>
          <a:schemeClr val="bg1">
            <a:lumMod val="85000"/>
          </a:schemeClr>
        </a:solidFill>
      </dgm:spPr>
      <dgm:t>
        <a:bodyPr/>
        <a:lstStyle/>
        <a:p>
          <a:r>
            <a:rPr lang="en-NZ" sz="1400" dirty="0">
              <a:solidFill>
                <a:sysClr val="windowText" lastClr="000000"/>
              </a:solidFill>
              <a:latin typeface="Helvetica" panose="020B0604020202020204" pitchFamily="34" charset="0"/>
              <a:cs typeface="Helvetica" panose="020B0604020202020204" pitchFamily="34" charset="0"/>
            </a:rPr>
            <a:t>Cultural Identity</a:t>
          </a:r>
        </a:p>
      </dgm:t>
    </dgm:pt>
    <dgm:pt modelId="{6ED43F9E-D6D3-467D-B389-E088D2B0F7C1}" type="parTrans" cxnId="{43A66D7B-B0A7-4BE4-826F-F70B03A0AA31}">
      <dgm:prSet/>
      <dgm:spPr/>
      <dgm:t>
        <a:bodyPr/>
        <a:lstStyle/>
        <a:p>
          <a:endParaRPr lang="en-NZ"/>
        </a:p>
      </dgm:t>
    </dgm:pt>
    <dgm:pt modelId="{4C9C797F-D1BF-4491-81C5-B7DA11638100}" type="sibTrans" cxnId="{43A66D7B-B0A7-4BE4-826F-F70B03A0AA31}">
      <dgm:prSet/>
      <dgm:spPr/>
      <dgm:t>
        <a:bodyPr/>
        <a:lstStyle/>
        <a:p>
          <a:endParaRPr lang="en-NZ"/>
        </a:p>
      </dgm:t>
    </dgm:pt>
    <dgm:pt modelId="{B6F6EEF0-14F6-431C-84E9-AE9DC9AA414D}">
      <dgm:prSet phldrT="[Text]" custT="1"/>
      <dgm:spPr>
        <a:solidFill>
          <a:schemeClr val="bg1">
            <a:lumMod val="85000"/>
          </a:schemeClr>
        </a:solidFill>
      </dgm:spPr>
      <dgm:t>
        <a:bodyPr/>
        <a:lstStyle/>
        <a:p>
          <a:r>
            <a:rPr lang="en-NZ" sz="1400" dirty="0">
              <a:solidFill>
                <a:sysClr val="windowText" lastClr="000000"/>
              </a:solidFill>
              <a:latin typeface="Helvetica" panose="020B0604020202020204" pitchFamily="34" charset="0"/>
              <a:cs typeface="Helvetica" panose="020B0604020202020204" pitchFamily="34" charset="0"/>
            </a:rPr>
            <a:t>Sites, areas and landscapes of cultural significance</a:t>
          </a:r>
        </a:p>
      </dgm:t>
    </dgm:pt>
    <dgm:pt modelId="{D9B3B3DC-0C46-401D-8A2A-2DA4C5C394F6}" type="parTrans" cxnId="{995B535C-B01D-48CA-81EB-C705548782BF}">
      <dgm:prSet/>
      <dgm:spPr/>
      <dgm:t>
        <a:bodyPr/>
        <a:lstStyle/>
        <a:p>
          <a:endParaRPr lang="en-NZ"/>
        </a:p>
      </dgm:t>
    </dgm:pt>
    <dgm:pt modelId="{ABD551C5-608F-45A7-8350-227A1EBEEE17}" type="sibTrans" cxnId="{995B535C-B01D-48CA-81EB-C705548782BF}">
      <dgm:prSet/>
      <dgm:spPr/>
      <dgm:t>
        <a:bodyPr/>
        <a:lstStyle/>
        <a:p>
          <a:endParaRPr lang="en-NZ"/>
        </a:p>
      </dgm:t>
    </dgm:pt>
    <dgm:pt modelId="{2E3F9C38-CAD3-4E05-9DBF-9DF54B94DF72}">
      <dgm:prSet phldrT="[Text]" custT="1"/>
      <dgm:spPr>
        <a:solidFill>
          <a:schemeClr val="bg1">
            <a:lumMod val="85000"/>
          </a:schemeClr>
        </a:solidFill>
      </dgm:spPr>
      <dgm:t>
        <a:bodyPr/>
        <a:lstStyle/>
        <a:p>
          <a:r>
            <a:rPr lang="en-NZ" sz="1400" dirty="0">
              <a:solidFill>
                <a:sysClr val="windowText" lastClr="000000"/>
              </a:solidFill>
              <a:latin typeface="Helvetica" panose="020B0604020202020204" pitchFamily="34" charset="0"/>
              <a:cs typeface="Helvetica" panose="020B0604020202020204" pitchFamily="34" charset="0"/>
            </a:rPr>
            <a:t>Lake structures and activities</a:t>
          </a:r>
        </a:p>
      </dgm:t>
    </dgm:pt>
    <dgm:pt modelId="{61E5243B-BD13-4DE0-B266-0EDE1E045E4B}" type="parTrans" cxnId="{CE0FF805-0F7C-4097-94A8-2DB8C4F6201B}">
      <dgm:prSet/>
      <dgm:spPr/>
      <dgm:t>
        <a:bodyPr/>
        <a:lstStyle/>
        <a:p>
          <a:endParaRPr lang="en-NZ"/>
        </a:p>
      </dgm:t>
    </dgm:pt>
    <dgm:pt modelId="{70039B3C-F16B-43C4-9C1F-A419916A3083}" type="sibTrans" cxnId="{CE0FF805-0F7C-4097-94A8-2DB8C4F6201B}">
      <dgm:prSet/>
      <dgm:spPr/>
      <dgm:t>
        <a:bodyPr/>
        <a:lstStyle/>
        <a:p>
          <a:endParaRPr lang="en-NZ"/>
        </a:p>
      </dgm:t>
    </dgm:pt>
    <dgm:pt modelId="{8BD2289B-637A-42BF-8573-40F7A852DAB9}">
      <dgm:prSet phldrT="[Text]" custT="1"/>
      <dgm:spPr/>
      <dgm:t>
        <a:bodyPr/>
        <a:lstStyle/>
        <a:p>
          <a:r>
            <a:rPr lang="en-NZ" sz="1400" dirty="0">
              <a:latin typeface="Helvetica" panose="020B0604020202020204" pitchFamily="34" charset="0"/>
              <a:cs typeface="Helvetica" panose="020B0604020202020204" pitchFamily="34" charset="0"/>
            </a:rPr>
            <a:t>Wai Ora | Waiora:  </a:t>
          </a:r>
          <a:br>
            <a:rPr lang="en-NZ" sz="1400" dirty="0">
              <a:latin typeface="Helvetica" panose="020B0604020202020204" pitchFamily="34" charset="0"/>
              <a:cs typeface="Helvetica" panose="020B0604020202020204" pitchFamily="34" charset="0"/>
            </a:rPr>
          </a:br>
          <a:r>
            <a:rPr lang="en-NZ" sz="1400" dirty="0">
              <a:latin typeface="Helvetica" panose="020B0604020202020204" pitchFamily="34" charset="0"/>
              <a:cs typeface="Helvetica" panose="020B0604020202020204" pitchFamily="34" charset="0"/>
            </a:rPr>
            <a:t>Lake Health and Wellbeing</a:t>
          </a:r>
        </a:p>
      </dgm:t>
    </dgm:pt>
    <dgm:pt modelId="{33FB272A-8B87-485D-AEBC-053B78E37FB1}" type="parTrans" cxnId="{CD117364-5FC9-4811-9354-5E9503A57CE9}">
      <dgm:prSet/>
      <dgm:spPr/>
      <dgm:t>
        <a:bodyPr/>
        <a:lstStyle/>
        <a:p>
          <a:endParaRPr lang="en-NZ"/>
        </a:p>
      </dgm:t>
    </dgm:pt>
    <dgm:pt modelId="{C7199371-8E15-4A8A-94A7-E2A3AF86EC03}" type="sibTrans" cxnId="{CD117364-5FC9-4811-9354-5E9503A57CE9}">
      <dgm:prSet/>
      <dgm:spPr/>
      <dgm:t>
        <a:bodyPr/>
        <a:lstStyle/>
        <a:p>
          <a:endParaRPr lang="en-NZ"/>
        </a:p>
      </dgm:t>
    </dgm:pt>
    <dgm:pt modelId="{A232C1EA-F903-4B82-AF68-B35FAEB526E9}" type="pres">
      <dgm:prSet presAssocID="{EAD7CDC7-3840-4DAC-9765-F886C17402C5}" presName="hierChild1" presStyleCnt="0">
        <dgm:presLayoutVars>
          <dgm:orgChart val="1"/>
          <dgm:chPref val="1"/>
          <dgm:dir/>
          <dgm:animOne val="branch"/>
          <dgm:animLvl val="lvl"/>
          <dgm:resizeHandles/>
        </dgm:presLayoutVars>
      </dgm:prSet>
      <dgm:spPr/>
    </dgm:pt>
    <dgm:pt modelId="{BAFBB340-06DB-4479-BD15-200A4AEB5765}" type="pres">
      <dgm:prSet presAssocID="{C5BFECE1-81B1-4670-83C1-0F8264103E55}" presName="hierRoot1" presStyleCnt="0">
        <dgm:presLayoutVars>
          <dgm:hierBranch val="init"/>
        </dgm:presLayoutVars>
      </dgm:prSet>
      <dgm:spPr/>
    </dgm:pt>
    <dgm:pt modelId="{EB3BA8A6-7F4B-4E81-8661-B0325C8E7536}" type="pres">
      <dgm:prSet presAssocID="{C5BFECE1-81B1-4670-83C1-0F8264103E55}" presName="rootComposite1" presStyleCnt="0"/>
      <dgm:spPr/>
    </dgm:pt>
    <dgm:pt modelId="{FC26FEEF-6E11-4891-B952-9F525D258EE1}" type="pres">
      <dgm:prSet presAssocID="{C5BFECE1-81B1-4670-83C1-0F8264103E55}" presName="rootText1" presStyleLbl="node0" presStyleIdx="0" presStyleCnt="1">
        <dgm:presLayoutVars>
          <dgm:chPref val="3"/>
        </dgm:presLayoutVars>
      </dgm:prSet>
      <dgm:spPr/>
    </dgm:pt>
    <dgm:pt modelId="{3240BBD3-C855-48B5-B228-E900538CF8E0}" type="pres">
      <dgm:prSet presAssocID="{C5BFECE1-81B1-4670-83C1-0F8264103E55}" presName="rootConnector1" presStyleLbl="node1" presStyleIdx="0" presStyleCnt="0"/>
      <dgm:spPr/>
    </dgm:pt>
    <dgm:pt modelId="{1AB460CB-60AF-4178-A4D5-50BD870CAE72}" type="pres">
      <dgm:prSet presAssocID="{C5BFECE1-81B1-4670-83C1-0F8264103E55}" presName="hierChild2" presStyleCnt="0"/>
      <dgm:spPr/>
    </dgm:pt>
    <dgm:pt modelId="{35ECD308-473D-4B26-A867-87EBCB4CA8C3}" type="pres">
      <dgm:prSet presAssocID="{33FB272A-8B87-485D-AEBC-053B78E37FB1}" presName="Name37" presStyleLbl="parChTrans1D2" presStyleIdx="0" presStyleCnt="3"/>
      <dgm:spPr/>
    </dgm:pt>
    <dgm:pt modelId="{D7BC26E6-63BE-4AE3-856D-820E5CF997CF}" type="pres">
      <dgm:prSet presAssocID="{8BD2289B-637A-42BF-8573-40F7A852DAB9}" presName="hierRoot2" presStyleCnt="0">
        <dgm:presLayoutVars>
          <dgm:hierBranch val="init"/>
        </dgm:presLayoutVars>
      </dgm:prSet>
      <dgm:spPr/>
    </dgm:pt>
    <dgm:pt modelId="{6083A199-6EE8-460C-B22E-3064F66263D7}" type="pres">
      <dgm:prSet presAssocID="{8BD2289B-637A-42BF-8573-40F7A852DAB9}" presName="rootComposite" presStyleCnt="0"/>
      <dgm:spPr/>
    </dgm:pt>
    <dgm:pt modelId="{B632D955-6161-430F-9421-1D1067AA4CF0}" type="pres">
      <dgm:prSet presAssocID="{8BD2289B-637A-42BF-8573-40F7A852DAB9}" presName="rootText" presStyleLbl="node2" presStyleIdx="0" presStyleCnt="3" custScaleX="192322">
        <dgm:presLayoutVars>
          <dgm:chPref val="3"/>
        </dgm:presLayoutVars>
      </dgm:prSet>
      <dgm:spPr/>
    </dgm:pt>
    <dgm:pt modelId="{11AEF15D-3853-4DD0-AAD1-D5C8D912E5DA}" type="pres">
      <dgm:prSet presAssocID="{8BD2289B-637A-42BF-8573-40F7A852DAB9}" presName="rootConnector" presStyleLbl="node2" presStyleIdx="0" presStyleCnt="3"/>
      <dgm:spPr/>
    </dgm:pt>
    <dgm:pt modelId="{14F860D4-9A2C-48B7-A4B3-B773CE441C4E}" type="pres">
      <dgm:prSet presAssocID="{8BD2289B-637A-42BF-8573-40F7A852DAB9}" presName="hierChild4" presStyleCnt="0"/>
      <dgm:spPr/>
    </dgm:pt>
    <dgm:pt modelId="{854E96B6-FE14-42DD-8663-4D787390AE34}" type="pres">
      <dgm:prSet presAssocID="{89170A2B-B72D-4EAB-A26F-3FA8F278DD71}" presName="Name37" presStyleLbl="parChTrans1D3" presStyleIdx="0" presStyleCnt="9"/>
      <dgm:spPr/>
    </dgm:pt>
    <dgm:pt modelId="{B738C0C9-8CAE-4C1E-981B-63A453291FCE}" type="pres">
      <dgm:prSet presAssocID="{FD526452-3F6A-427D-91B8-0265914E2A1B}" presName="hierRoot2" presStyleCnt="0">
        <dgm:presLayoutVars>
          <dgm:hierBranch val="init"/>
        </dgm:presLayoutVars>
      </dgm:prSet>
      <dgm:spPr/>
    </dgm:pt>
    <dgm:pt modelId="{4D0B7987-3F1E-457B-B538-2FEDA5BFB0FC}" type="pres">
      <dgm:prSet presAssocID="{FD526452-3F6A-427D-91B8-0265914E2A1B}" presName="rootComposite" presStyleCnt="0"/>
      <dgm:spPr/>
    </dgm:pt>
    <dgm:pt modelId="{B7397C26-545E-493B-BD6A-189EF34DC59F}" type="pres">
      <dgm:prSet presAssocID="{FD526452-3F6A-427D-91B8-0265914E2A1B}" presName="rootText" presStyleLbl="node3" presStyleIdx="0" presStyleCnt="9" custLinFactNeighborY="-3341">
        <dgm:presLayoutVars>
          <dgm:chPref val="3"/>
        </dgm:presLayoutVars>
      </dgm:prSet>
      <dgm:spPr/>
    </dgm:pt>
    <dgm:pt modelId="{1FA2B201-43D0-4BD7-8034-9247FC9D5BFC}" type="pres">
      <dgm:prSet presAssocID="{FD526452-3F6A-427D-91B8-0265914E2A1B}" presName="rootConnector" presStyleLbl="node3" presStyleIdx="0" presStyleCnt="9"/>
      <dgm:spPr/>
    </dgm:pt>
    <dgm:pt modelId="{65E747BF-8041-4B84-961F-234EBDD4EB89}" type="pres">
      <dgm:prSet presAssocID="{FD526452-3F6A-427D-91B8-0265914E2A1B}" presName="hierChild4" presStyleCnt="0"/>
      <dgm:spPr/>
    </dgm:pt>
    <dgm:pt modelId="{488CCDD3-C27B-4A7C-8887-497E1A35592A}" type="pres">
      <dgm:prSet presAssocID="{FD526452-3F6A-427D-91B8-0265914E2A1B}" presName="hierChild5" presStyleCnt="0"/>
      <dgm:spPr/>
    </dgm:pt>
    <dgm:pt modelId="{8702F4EE-5DD3-4F38-BB03-4A4E03A71355}" type="pres">
      <dgm:prSet presAssocID="{4897EB0E-2D8C-4CCC-ABB0-7BF1220D22DF}" presName="Name37" presStyleLbl="parChTrans1D3" presStyleIdx="1" presStyleCnt="9"/>
      <dgm:spPr/>
    </dgm:pt>
    <dgm:pt modelId="{88588A2C-A5E9-4301-A642-5789E9D5FA5E}" type="pres">
      <dgm:prSet presAssocID="{30DB9F5E-A52E-42F5-BF4B-7A3F1311D543}" presName="hierRoot2" presStyleCnt="0">
        <dgm:presLayoutVars>
          <dgm:hierBranch val="init"/>
        </dgm:presLayoutVars>
      </dgm:prSet>
      <dgm:spPr/>
    </dgm:pt>
    <dgm:pt modelId="{E56BC6D1-6560-4A33-8829-C5DDED077400}" type="pres">
      <dgm:prSet presAssocID="{30DB9F5E-A52E-42F5-BF4B-7A3F1311D543}" presName="rootComposite" presStyleCnt="0"/>
      <dgm:spPr/>
    </dgm:pt>
    <dgm:pt modelId="{F6CE3FA7-28B8-466E-B2FD-71D684D3537D}" type="pres">
      <dgm:prSet presAssocID="{30DB9F5E-A52E-42F5-BF4B-7A3F1311D543}" presName="rootText" presStyleLbl="node3" presStyleIdx="1" presStyleCnt="9" custLinFactNeighborY="-3341">
        <dgm:presLayoutVars>
          <dgm:chPref val="3"/>
        </dgm:presLayoutVars>
      </dgm:prSet>
      <dgm:spPr/>
    </dgm:pt>
    <dgm:pt modelId="{4B7DD18D-2881-4336-9169-F4F5434B79E5}" type="pres">
      <dgm:prSet presAssocID="{30DB9F5E-A52E-42F5-BF4B-7A3F1311D543}" presName="rootConnector" presStyleLbl="node3" presStyleIdx="1" presStyleCnt="9"/>
      <dgm:spPr/>
    </dgm:pt>
    <dgm:pt modelId="{70BFB320-1A4F-4197-8FD4-97295B8F863C}" type="pres">
      <dgm:prSet presAssocID="{30DB9F5E-A52E-42F5-BF4B-7A3F1311D543}" presName="hierChild4" presStyleCnt="0"/>
      <dgm:spPr/>
    </dgm:pt>
    <dgm:pt modelId="{1BF2F0B8-2CAA-4977-9DEB-4613CB0E35C1}" type="pres">
      <dgm:prSet presAssocID="{30DB9F5E-A52E-42F5-BF4B-7A3F1311D543}" presName="hierChild5" presStyleCnt="0"/>
      <dgm:spPr/>
    </dgm:pt>
    <dgm:pt modelId="{FA649771-B4CD-46F9-8853-A93E1F8D4B11}" type="pres">
      <dgm:prSet presAssocID="{D483FC9B-5458-4F2C-B8BE-8B7A5455EF4F}" presName="Name37" presStyleLbl="parChTrans1D3" presStyleIdx="2" presStyleCnt="9"/>
      <dgm:spPr/>
    </dgm:pt>
    <dgm:pt modelId="{B717FD0A-4EFD-4A21-8324-E02790130745}" type="pres">
      <dgm:prSet presAssocID="{D72CC79E-9F1F-47DD-B32C-4259E435801F}" presName="hierRoot2" presStyleCnt="0">
        <dgm:presLayoutVars>
          <dgm:hierBranch val="init"/>
        </dgm:presLayoutVars>
      </dgm:prSet>
      <dgm:spPr/>
    </dgm:pt>
    <dgm:pt modelId="{A1B41CAE-E271-4DA2-8EFA-6B16A268B772}" type="pres">
      <dgm:prSet presAssocID="{D72CC79E-9F1F-47DD-B32C-4259E435801F}" presName="rootComposite" presStyleCnt="0"/>
      <dgm:spPr/>
    </dgm:pt>
    <dgm:pt modelId="{F48A0A8D-9B6B-48C7-91D9-506BFE4C6923}" type="pres">
      <dgm:prSet presAssocID="{D72CC79E-9F1F-47DD-B32C-4259E435801F}" presName="rootText" presStyleLbl="node3" presStyleIdx="2" presStyleCnt="9" custLinFactNeighborY="-3341">
        <dgm:presLayoutVars>
          <dgm:chPref val="3"/>
        </dgm:presLayoutVars>
      </dgm:prSet>
      <dgm:spPr/>
    </dgm:pt>
    <dgm:pt modelId="{0085E941-7C33-438D-B595-0E1270626B96}" type="pres">
      <dgm:prSet presAssocID="{D72CC79E-9F1F-47DD-B32C-4259E435801F}" presName="rootConnector" presStyleLbl="node3" presStyleIdx="2" presStyleCnt="9"/>
      <dgm:spPr/>
    </dgm:pt>
    <dgm:pt modelId="{9E13847B-21CB-4B8E-BDF2-FD7D08FBBF68}" type="pres">
      <dgm:prSet presAssocID="{D72CC79E-9F1F-47DD-B32C-4259E435801F}" presName="hierChild4" presStyleCnt="0"/>
      <dgm:spPr/>
    </dgm:pt>
    <dgm:pt modelId="{1FD554D2-BF68-4BA7-8AE7-6E1857BB12CD}" type="pres">
      <dgm:prSet presAssocID="{D72CC79E-9F1F-47DD-B32C-4259E435801F}" presName="hierChild5" presStyleCnt="0"/>
      <dgm:spPr/>
    </dgm:pt>
    <dgm:pt modelId="{AF66981F-ABB8-46BC-9FCE-5523D2D1A9E0}" type="pres">
      <dgm:prSet presAssocID="{8BD2289B-637A-42BF-8573-40F7A852DAB9}" presName="hierChild5" presStyleCnt="0"/>
      <dgm:spPr/>
    </dgm:pt>
    <dgm:pt modelId="{2640F280-AD1F-4421-BFA2-A75EBBB45009}" type="pres">
      <dgm:prSet presAssocID="{E09001E3-957E-4756-87EA-BB8E1D321436}" presName="Name37" presStyleLbl="parChTrans1D2" presStyleIdx="1" presStyleCnt="3"/>
      <dgm:spPr/>
    </dgm:pt>
    <dgm:pt modelId="{956342F9-3366-437B-8866-070FBF5A6C88}" type="pres">
      <dgm:prSet presAssocID="{B185F86F-3325-435C-BEBD-5112C0E9745D}" presName="hierRoot2" presStyleCnt="0">
        <dgm:presLayoutVars>
          <dgm:hierBranch val="init"/>
        </dgm:presLayoutVars>
      </dgm:prSet>
      <dgm:spPr/>
    </dgm:pt>
    <dgm:pt modelId="{DBB10895-0111-4271-806E-CCEB57DB1F6F}" type="pres">
      <dgm:prSet presAssocID="{B185F86F-3325-435C-BEBD-5112C0E9745D}" presName="rootComposite" presStyleCnt="0"/>
      <dgm:spPr/>
    </dgm:pt>
    <dgm:pt modelId="{3B1B19F8-E059-4CD8-8F6D-3DF9AFCFB818}" type="pres">
      <dgm:prSet presAssocID="{B185F86F-3325-435C-BEBD-5112C0E9745D}" presName="rootText" presStyleLbl="node2" presStyleIdx="1" presStyleCnt="3" custScaleX="192322">
        <dgm:presLayoutVars>
          <dgm:chPref val="3"/>
        </dgm:presLayoutVars>
      </dgm:prSet>
      <dgm:spPr/>
    </dgm:pt>
    <dgm:pt modelId="{B4267E97-A436-4CAF-9BF0-70426F07A851}" type="pres">
      <dgm:prSet presAssocID="{B185F86F-3325-435C-BEBD-5112C0E9745D}" presName="rootConnector" presStyleLbl="node2" presStyleIdx="1" presStyleCnt="3"/>
      <dgm:spPr/>
    </dgm:pt>
    <dgm:pt modelId="{A1054D4F-F694-4005-8B7E-9F1AD934F080}" type="pres">
      <dgm:prSet presAssocID="{B185F86F-3325-435C-BEBD-5112C0E9745D}" presName="hierChild4" presStyleCnt="0"/>
      <dgm:spPr/>
    </dgm:pt>
    <dgm:pt modelId="{F64FFCAB-9400-45E6-B3FF-E4668F0282D3}" type="pres">
      <dgm:prSet presAssocID="{77802198-E3FB-41B0-B5EF-43365D20B134}" presName="Name37" presStyleLbl="parChTrans1D3" presStyleIdx="3" presStyleCnt="9"/>
      <dgm:spPr/>
    </dgm:pt>
    <dgm:pt modelId="{56C5DDC1-9D54-4476-87DD-48F9A65F7560}" type="pres">
      <dgm:prSet presAssocID="{F1D8B310-E6F0-4FD8-9688-4652D21B9F4C}" presName="hierRoot2" presStyleCnt="0">
        <dgm:presLayoutVars>
          <dgm:hierBranch val="init"/>
        </dgm:presLayoutVars>
      </dgm:prSet>
      <dgm:spPr/>
    </dgm:pt>
    <dgm:pt modelId="{54B751E3-1D57-4BB7-A428-1DD0A6660F0D}" type="pres">
      <dgm:prSet presAssocID="{F1D8B310-E6F0-4FD8-9688-4652D21B9F4C}" presName="rootComposite" presStyleCnt="0"/>
      <dgm:spPr/>
    </dgm:pt>
    <dgm:pt modelId="{A8BDC99E-3BEC-4F79-AA4B-CC28ECC67C4B}" type="pres">
      <dgm:prSet presAssocID="{F1D8B310-E6F0-4FD8-9688-4652D21B9F4C}" presName="rootText" presStyleLbl="node3" presStyleIdx="3" presStyleCnt="9" custLinFactNeighborY="-3341">
        <dgm:presLayoutVars>
          <dgm:chPref val="3"/>
        </dgm:presLayoutVars>
      </dgm:prSet>
      <dgm:spPr/>
    </dgm:pt>
    <dgm:pt modelId="{ABCF4FB5-6217-4175-AD5A-FDDBDE9D03FD}" type="pres">
      <dgm:prSet presAssocID="{F1D8B310-E6F0-4FD8-9688-4652D21B9F4C}" presName="rootConnector" presStyleLbl="node3" presStyleIdx="3" presStyleCnt="9"/>
      <dgm:spPr/>
    </dgm:pt>
    <dgm:pt modelId="{CF13B59A-0877-47A6-8EBE-3C395D3D8F6D}" type="pres">
      <dgm:prSet presAssocID="{F1D8B310-E6F0-4FD8-9688-4652D21B9F4C}" presName="hierChild4" presStyleCnt="0"/>
      <dgm:spPr/>
    </dgm:pt>
    <dgm:pt modelId="{2F8B7578-8D95-4447-9BAE-9AEA938A1638}" type="pres">
      <dgm:prSet presAssocID="{F1D8B310-E6F0-4FD8-9688-4652D21B9F4C}" presName="hierChild5" presStyleCnt="0"/>
      <dgm:spPr/>
    </dgm:pt>
    <dgm:pt modelId="{CA84B66C-4433-455F-8012-5B09EA70245D}" type="pres">
      <dgm:prSet presAssocID="{B60E1683-0D6C-4EDD-B2A2-9DFA644927D8}" presName="Name37" presStyleLbl="parChTrans1D3" presStyleIdx="4" presStyleCnt="9"/>
      <dgm:spPr/>
    </dgm:pt>
    <dgm:pt modelId="{D726E8B4-71C6-4B1F-8915-20D940DDD08C}" type="pres">
      <dgm:prSet presAssocID="{842AEF68-2EC2-407A-91B8-A56167E92F19}" presName="hierRoot2" presStyleCnt="0">
        <dgm:presLayoutVars>
          <dgm:hierBranch val="init"/>
        </dgm:presLayoutVars>
      </dgm:prSet>
      <dgm:spPr/>
    </dgm:pt>
    <dgm:pt modelId="{92119ECD-9588-4F19-A8AE-B60DC0EDC137}" type="pres">
      <dgm:prSet presAssocID="{842AEF68-2EC2-407A-91B8-A56167E92F19}" presName="rootComposite" presStyleCnt="0"/>
      <dgm:spPr/>
    </dgm:pt>
    <dgm:pt modelId="{C44A5080-F875-4B8D-BA9F-FD6338B57288}" type="pres">
      <dgm:prSet presAssocID="{842AEF68-2EC2-407A-91B8-A56167E92F19}" presName="rootText" presStyleLbl="node3" presStyleIdx="4" presStyleCnt="9" custLinFactNeighborY="-3341">
        <dgm:presLayoutVars>
          <dgm:chPref val="3"/>
        </dgm:presLayoutVars>
      </dgm:prSet>
      <dgm:spPr/>
    </dgm:pt>
    <dgm:pt modelId="{0D32D5F8-F823-46E1-BBCA-EBC1CA588009}" type="pres">
      <dgm:prSet presAssocID="{842AEF68-2EC2-407A-91B8-A56167E92F19}" presName="rootConnector" presStyleLbl="node3" presStyleIdx="4" presStyleCnt="9"/>
      <dgm:spPr/>
    </dgm:pt>
    <dgm:pt modelId="{95E3ACED-B556-4417-9268-174A6E3EDF90}" type="pres">
      <dgm:prSet presAssocID="{842AEF68-2EC2-407A-91B8-A56167E92F19}" presName="hierChild4" presStyleCnt="0"/>
      <dgm:spPr/>
    </dgm:pt>
    <dgm:pt modelId="{08E89958-DF50-4F77-9B9B-FAF599BA23F6}" type="pres">
      <dgm:prSet presAssocID="{842AEF68-2EC2-407A-91B8-A56167E92F19}" presName="hierChild5" presStyleCnt="0"/>
      <dgm:spPr/>
    </dgm:pt>
    <dgm:pt modelId="{942D07FC-4CFA-455D-9EB0-B98577A3DE50}" type="pres">
      <dgm:prSet presAssocID="{CB089AF3-66F1-4C9A-8149-7DA7BB5B8D83}" presName="Name37" presStyleLbl="parChTrans1D3" presStyleIdx="5" presStyleCnt="9"/>
      <dgm:spPr/>
    </dgm:pt>
    <dgm:pt modelId="{5F131FCA-878D-47DB-9209-C4B0CE6AEA31}" type="pres">
      <dgm:prSet presAssocID="{CBD67749-5DB0-4FFB-883C-EB6B57422BDC}" presName="hierRoot2" presStyleCnt="0">
        <dgm:presLayoutVars>
          <dgm:hierBranch val="init"/>
        </dgm:presLayoutVars>
      </dgm:prSet>
      <dgm:spPr/>
    </dgm:pt>
    <dgm:pt modelId="{84444F5B-1FB7-4D0F-B6CD-E8F28944FF08}" type="pres">
      <dgm:prSet presAssocID="{CBD67749-5DB0-4FFB-883C-EB6B57422BDC}" presName="rootComposite" presStyleCnt="0"/>
      <dgm:spPr/>
    </dgm:pt>
    <dgm:pt modelId="{485C9520-7A89-4DBF-BDC3-3A0EA21171CA}" type="pres">
      <dgm:prSet presAssocID="{CBD67749-5DB0-4FFB-883C-EB6B57422BDC}" presName="rootText" presStyleLbl="node3" presStyleIdx="5" presStyleCnt="9" custLinFactNeighborY="-3341">
        <dgm:presLayoutVars>
          <dgm:chPref val="3"/>
        </dgm:presLayoutVars>
      </dgm:prSet>
      <dgm:spPr/>
    </dgm:pt>
    <dgm:pt modelId="{6F8021BF-725A-4B0B-A4AA-82B48E00B73E}" type="pres">
      <dgm:prSet presAssocID="{CBD67749-5DB0-4FFB-883C-EB6B57422BDC}" presName="rootConnector" presStyleLbl="node3" presStyleIdx="5" presStyleCnt="9"/>
      <dgm:spPr/>
    </dgm:pt>
    <dgm:pt modelId="{A0B9288C-4A92-4392-8F98-05F0E9F35979}" type="pres">
      <dgm:prSet presAssocID="{CBD67749-5DB0-4FFB-883C-EB6B57422BDC}" presName="hierChild4" presStyleCnt="0"/>
      <dgm:spPr/>
    </dgm:pt>
    <dgm:pt modelId="{987C3F05-D967-4993-AC79-D7145267D9EA}" type="pres">
      <dgm:prSet presAssocID="{CBD67749-5DB0-4FFB-883C-EB6B57422BDC}" presName="hierChild5" presStyleCnt="0"/>
      <dgm:spPr/>
    </dgm:pt>
    <dgm:pt modelId="{475BE2E6-695D-4383-9203-5841EB24E262}" type="pres">
      <dgm:prSet presAssocID="{B185F86F-3325-435C-BEBD-5112C0E9745D}" presName="hierChild5" presStyleCnt="0"/>
      <dgm:spPr/>
    </dgm:pt>
    <dgm:pt modelId="{F53D9066-A313-4AC3-B4FD-86C7AAD250AC}" type="pres">
      <dgm:prSet presAssocID="{F6EC374F-1A07-4781-A6F4-B4AEDEE63715}" presName="Name37" presStyleLbl="parChTrans1D2" presStyleIdx="2" presStyleCnt="3"/>
      <dgm:spPr/>
    </dgm:pt>
    <dgm:pt modelId="{B84F5DC4-E59A-42CC-8955-09AC56BA78EB}" type="pres">
      <dgm:prSet presAssocID="{FE9FCF1B-AE6C-4536-B8B7-0B39A0B78435}" presName="hierRoot2" presStyleCnt="0">
        <dgm:presLayoutVars>
          <dgm:hierBranch val="init"/>
        </dgm:presLayoutVars>
      </dgm:prSet>
      <dgm:spPr/>
    </dgm:pt>
    <dgm:pt modelId="{8EF7A076-D501-4F8E-B4AA-134314263B9D}" type="pres">
      <dgm:prSet presAssocID="{FE9FCF1B-AE6C-4536-B8B7-0B39A0B78435}" presName="rootComposite" presStyleCnt="0"/>
      <dgm:spPr/>
    </dgm:pt>
    <dgm:pt modelId="{DF607980-C825-446F-A5D5-11E4CD86A17C}" type="pres">
      <dgm:prSet presAssocID="{FE9FCF1B-AE6C-4536-B8B7-0B39A0B78435}" presName="rootText" presStyleLbl="node2" presStyleIdx="2" presStyleCnt="3" custScaleX="192322">
        <dgm:presLayoutVars>
          <dgm:chPref val="3"/>
        </dgm:presLayoutVars>
      </dgm:prSet>
      <dgm:spPr/>
    </dgm:pt>
    <dgm:pt modelId="{CF4EB3ED-48DF-49B9-B4E2-36576B848F44}" type="pres">
      <dgm:prSet presAssocID="{FE9FCF1B-AE6C-4536-B8B7-0B39A0B78435}" presName="rootConnector" presStyleLbl="node2" presStyleIdx="2" presStyleCnt="3"/>
      <dgm:spPr/>
    </dgm:pt>
    <dgm:pt modelId="{06F9A594-DCAC-4EAA-AFA8-63B5DC2FFBB6}" type="pres">
      <dgm:prSet presAssocID="{FE9FCF1B-AE6C-4536-B8B7-0B39A0B78435}" presName="hierChild4" presStyleCnt="0"/>
      <dgm:spPr/>
    </dgm:pt>
    <dgm:pt modelId="{5FD78F11-8460-43F3-9443-88E374036C98}" type="pres">
      <dgm:prSet presAssocID="{6ED43F9E-D6D3-467D-B389-E088D2B0F7C1}" presName="Name37" presStyleLbl="parChTrans1D3" presStyleIdx="6" presStyleCnt="9"/>
      <dgm:spPr/>
    </dgm:pt>
    <dgm:pt modelId="{3E56B7FD-5FC4-4671-8E73-4FA2523BB54B}" type="pres">
      <dgm:prSet presAssocID="{07E245D9-0F9B-4420-A704-05617A89149A}" presName="hierRoot2" presStyleCnt="0">
        <dgm:presLayoutVars>
          <dgm:hierBranch val="init"/>
        </dgm:presLayoutVars>
      </dgm:prSet>
      <dgm:spPr/>
    </dgm:pt>
    <dgm:pt modelId="{2D50A335-FEF9-4517-8F70-B8CEE1EF8ACA}" type="pres">
      <dgm:prSet presAssocID="{07E245D9-0F9B-4420-A704-05617A89149A}" presName="rootComposite" presStyleCnt="0"/>
      <dgm:spPr/>
    </dgm:pt>
    <dgm:pt modelId="{DA95D381-9BC7-4E04-82A8-09AF1F13FEAA}" type="pres">
      <dgm:prSet presAssocID="{07E245D9-0F9B-4420-A704-05617A89149A}" presName="rootText" presStyleLbl="node3" presStyleIdx="6" presStyleCnt="9" custScaleX="116920" custLinFactNeighborY="-3341">
        <dgm:presLayoutVars>
          <dgm:chPref val="3"/>
        </dgm:presLayoutVars>
      </dgm:prSet>
      <dgm:spPr/>
    </dgm:pt>
    <dgm:pt modelId="{A66F54CF-CBEC-4534-9C35-584764A1B7B9}" type="pres">
      <dgm:prSet presAssocID="{07E245D9-0F9B-4420-A704-05617A89149A}" presName="rootConnector" presStyleLbl="node3" presStyleIdx="6" presStyleCnt="9"/>
      <dgm:spPr/>
    </dgm:pt>
    <dgm:pt modelId="{5143FF5C-267D-4D2D-A3DA-ADC752FFDC34}" type="pres">
      <dgm:prSet presAssocID="{07E245D9-0F9B-4420-A704-05617A89149A}" presName="hierChild4" presStyleCnt="0"/>
      <dgm:spPr/>
    </dgm:pt>
    <dgm:pt modelId="{C8849E38-93E2-4B2F-97B3-8BCEB99BFAA7}" type="pres">
      <dgm:prSet presAssocID="{07E245D9-0F9B-4420-A704-05617A89149A}" presName="hierChild5" presStyleCnt="0"/>
      <dgm:spPr/>
    </dgm:pt>
    <dgm:pt modelId="{63AD9B1F-4334-4A75-8204-87F4A393057B}" type="pres">
      <dgm:prSet presAssocID="{D9B3B3DC-0C46-401D-8A2A-2DA4C5C394F6}" presName="Name37" presStyleLbl="parChTrans1D3" presStyleIdx="7" presStyleCnt="9"/>
      <dgm:spPr/>
    </dgm:pt>
    <dgm:pt modelId="{C2F2D7BB-7E05-4034-9AE5-60BCB472954F}" type="pres">
      <dgm:prSet presAssocID="{B6F6EEF0-14F6-431C-84E9-AE9DC9AA414D}" presName="hierRoot2" presStyleCnt="0">
        <dgm:presLayoutVars>
          <dgm:hierBranch val="init"/>
        </dgm:presLayoutVars>
      </dgm:prSet>
      <dgm:spPr/>
    </dgm:pt>
    <dgm:pt modelId="{84C7C64B-84C5-42B1-9C94-CEE54AC66832}" type="pres">
      <dgm:prSet presAssocID="{B6F6EEF0-14F6-431C-84E9-AE9DC9AA414D}" presName="rootComposite" presStyleCnt="0"/>
      <dgm:spPr/>
    </dgm:pt>
    <dgm:pt modelId="{2F63E4A2-1C0C-4EAC-A6F3-4D4CDE1AB07C}" type="pres">
      <dgm:prSet presAssocID="{B6F6EEF0-14F6-431C-84E9-AE9DC9AA414D}" presName="rootText" presStyleLbl="node3" presStyleIdx="7" presStyleCnt="9" custScaleX="116920" custLinFactNeighborY="-3341">
        <dgm:presLayoutVars>
          <dgm:chPref val="3"/>
        </dgm:presLayoutVars>
      </dgm:prSet>
      <dgm:spPr/>
    </dgm:pt>
    <dgm:pt modelId="{3DFC6487-FD22-4956-A88C-A358C1970CDE}" type="pres">
      <dgm:prSet presAssocID="{B6F6EEF0-14F6-431C-84E9-AE9DC9AA414D}" presName="rootConnector" presStyleLbl="node3" presStyleIdx="7" presStyleCnt="9"/>
      <dgm:spPr/>
    </dgm:pt>
    <dgm:pt modelId="{B8417C5E-2294-4431-ACCB-47696E1F2C60}" type="pres">
      <dgm:prSet presAssocID="{B6F6EEF0-14F6-431C-84E9-AE9DC9AA414D}" presName="hierChild4" presStyleCnt="0"/>
      <dgm:spPr/>
    </dgm:pt>
    <dgm:pt modelId="{9991CD34-38D4-4950-B564-12E30792FCE1}" type="pres">
      <dgm:prSet presAssocID="{B6F6EEF0-14F6-431C-84E9-AE9DC9AA414D}" presName="hierChild5" presStyleCnt="0"/>
      <dgm:spPr/>
    </dgm:pt>
    <dgm:pt modelId="{7C4ADF4B-7AB9-467A-83F3-4BBD3C0B3F39}" type="pres">
      <dgm:prSet presAssocID="{61E5243B-BD13-4DE0-B266-0EDE1E045E4B}" presName="Name37" presStyleLbl="parChTrans1D3" presStyleIdx="8" presStyleCnt="9"/>
      <dgm:spPr/>
    </dgm:pt>
    <dgm:pt modelId="{E1551278-B8AB-4971-B4A3-A807868A5E19}" type="pres">
      <dgm:prSet presAssocID="{2E3F9C38-CAD3-4E05-9DBF-9DF54B94DF72}" presName="hierRoot2" presStyleCnt="0">
        <dgm:presLayoutVars>
          <dgm:hierBranch val="init"/>
        </dgm:presLayoutVars>
      </dgm:prSet>
      <dgm:spPr/>
    </dgm:pt>
    <dgm:pt modelId="{974A2C66-E55E-4178-801D-2F8723306DA4}" type="pres">
      <dgm:prSet presAssocID="{2E3F9C38-CAD3-4E05-9DBF-9DF54B94DF72}" presName="rootComposite" presStyleCnt="0"/>
      <dgm:spPr/>
    </dgm:pt>
    <dgm:pt modelId="{9199C9C6-BD63-4A3C-B8E2-CA9B7448247B}" type="pres">
      <dgm:prSet presAssocID="{2E3F9C38-CAD3-4E05-9DBF-9DF54B94DF72}" presName="rootText" presStyleLbl="node3" presStyleIdx="8" presStyleCnt="9" custScaleX="116920">
        <dgm:presLayoutVars>
          <dgm:chPref val="3"/>
        </dgm:presLayoutVars>
      </dgm:prSet>
      <dgm:spPr/>
    </dgm:pt>
    <dgm:pt modelId="{6817B206-6084-4F6F-86E6-6DE8D15E9B25}" type="pres">
      <dgm:prSet presAssocID="{2E3F9C38-CAD3-4E05-9DBF-9DF54B94DF72}" presName="rootConnector" presStyleLbl="node3" presStyleIdx="8" presStyleCnt="9"/>
      <dgm:spPr/>
    </dgm:pt>
    <dgm:pt modelId="{B6929F17-A9EC-4C92-B691-805B7D47F59A}" type="pres">
      <dgm:prSet presAssocID="{2E3F9C38-CAD3-4E05-9DBF-9DF54B94DF72}" presName="hierChild4" presStyleCnt="0"/>
      <dgm:spPr/>
    </dgm:pt>
    <dgm:pt modelId="{FE07D58C-895E-4269-B54D-347B3353B050}" type="pres">
      <dgm:prSet presAssocID="{2E3F9C38-CAD3-4E05-9DBF-9DF54B94DF72}" presName="hierChild5" presStyleCnt="0"/>
      <dgm:spPr/>
    </dgm:pt>
    <dgm:pt modelId="{D37E183A-3A98-4E0A-BC45-BF7CB51652CC}" type="pres">
      <dgm:prSet presAssocID="{FE9FCF1B-AE6C-4536-B8B7-0B39A0B78435}" presName="hierChild5" presStyleCnt="0"/>
      <dgm:spPr/>
    </dgm:pt>
    <dgm:pt modelId="{99E6725C-2F2C-46DE-80C0-7DD15BC95CB6}" type="pres">
      <dgm:prSet presAssocID="{C5BFECE1-81B1-4670-83C1-0F8264103E55}" presName="hierChild3" presStyleCnt="0"/>
      <dgm:spPr/>
    </dgm:pt>
  </dgm:ptLst>
  <dgm:cxnLst>
    <dgm:cxn modelId="{CE0FF805-0F7C-4097-94A8-2DB8C4F6201B}" srcId="{FE9FCF1B-AE6C-4536-B8B7-0B39A0B78435}" destId="{2E3F9C38-CAD3-4E05-9DBF-9DF54B94DF72}" srcOrd="2" destOrd="0" parTransId="{61E5243B-BD13-4DE0-B266-0EDE1E045E4B}" sibTransId="{70039B3C-F16B-43C4-9C1F-A419916A3083}"/>
    <dgm:cxn modelId="{843B2C12-5CF2-40F1-A1B2-E83CC71F0C63}" type="presOf" srcId="{B185F86F-3325-435C-BEBD-5112C0E9745D}" destId="{B4267E97-A436-4CAF-9BF0-70426F07A851}" srcOrd="1" destOrd="0" presId="urn:microsoft.com/office/officeart/2005/8/layout/orgChart1"/>
    <dgm:cxn modelId="{84AC5514-3BB8-4AB4-8BAB-6B64A56963F7}" type="presOf" srcId="{30DB9F5E-A52E-42F5-BF4B-7A3F1311D543}" destId="{4B7DD18D-2881-4336-9169-F4F5434B79E5}" srcOrd="1" destOrd="0" presId="urn:microsoft.com/office/officeart/2005/8/layout/orgChart1"/>
    <dgm:cxn modelId="{AE697814-CD28-4B36-9434-94EF9A50014D}" srcId="{8BD2289B-637A-42BF-8573-40F7A852DAB9}" destId="{FD526452-3F6A-427D-91B8-0265914E2A1B}" srcOrd="0" destOrd="0" parTransId="{89170A2B-B72D-4EAB-A26F-3FA8F278DD71}" sibTransId="{435BAB21-9B35-4F49-B06C-5BA5F8C536EE}"/>
    <dgm:cxn modelId="{50F3A015-A71A-412E-8A25-AE5D306FA4D9}" type="presOf" srcId="{FE9FCF1B-AE6C-4536-B8B7-0B39A0B78435}" destId="{CF4EB3ED-48DF-49B9-B4E2-36576B848F44}" srcOrd="1" destOrd="0" presId="urn:microsoft.com/office/officeart/2005/8/layout/orgChart1"/>
    <dgm:cxn modelId="{E1670119-CDCC-4340-9A9B-7A4ED220FAC7}" type="presOf" srcId="{D483FC9B-5458-4F2C-B8BE-8B7A5455EF4F}" destId="{FA649771-B4CD-46F9-8853-A93E1F8D4B11}" srcOrd="0" destOrd="0" presId="urn:microsoft.com/office/officeart/2005/8/layout/orgChart1"/>
    <dgm:cxn modelId="{592A9A19-ED42-4313-B673-9546762B9707}" srcId="{C5BFECE1-81B1-4670-83C1-0F8264103E55}" destId="{B185F86F-3325-435C-BEBD-5112C0E9745D}" srcOrd="1" destOrd="0" parTransId="{E09001E3-957E-4756-87EA-BB8E1D321436}" sibTransId="{5C1C6424-FC7D-476D-BABF-B1B842ABC5E0}"/>
    <dgm:cxn modelId="{997A1C1E-2185-46C0-8AFA-623B5F0A03D7}" type="presOf" srcId="{E09001E3-957E-4756-87EA-BB8E1D321436}" destId="{2640F280-AD1F-4421-BFA2-A75EBBB45009}" srcOrd="0" destOrd="0" presId="urn:microsoft.com/office/officeart/2005/8/layout/orgChart1"/>
    <dgm:cxn modelId="{44E87521-6000-4C2C-8360-52C833875D39}" srcId="{EAD7CDC7-3840-4DAC-9765-F886C17402C5}" destId="{C5BFECE1-81B1-4670-83C1-0F8264103E55}" srcOrd="0" destOrd="0" parTransId="{7E23A665-9252-41F0-9D42-B9F46F2CFBE7}" sibTransId="{89182CED-A67F-4663-B3DB-A60A2D61486A}"/>
    <dgm:cxn modelId="{FEBFBB24-6162-4DAB-A47C-E65A02AD47BD}" type="presOf" srcId="{FD526452-3F6A-427D-91B8-0265914E2A1B}" destId="{B7397C26-545E-493B-BD6A-189EF34DC59F}" srcOrd="0" destOrd="0" presId="urn:microsoft.com/office/officeart/2005/8/layout/orgChart1"/>
    <dgm:cxn modelId="{88C65727-4736-490D-961E-6DF8DF20EF2B}" type="presOf" srcId="{77802198-E3FB-41B0-B5EF-43365D20B134}" destId="{F64FFCAB-9400-45E6-B3FF-E4668F0282D3}" srcOrd="0" destOrd="0" presId="urn:microsoft.com/office/officeart/2005/8/layout/orgChart1"/>
    <dgm:cxn modelId="{29A2952A-2A54-4648-9C30-39F13E005357}" type="presOf" srcId="{CBD67749-5DB0-4FFB-883C-EB6B57422BDC}" destId="{6F8021BF-725A-4B0B-A4AA-82B48E00B73E}" srcOrd="1" destOrd="0" presId="urn:microsoft.com/office/officeart/2005/8/layout/orgChart1"/>
    <dgm:cxn modelId="{1328A030-AFC3-4448-B27F-F75B3021E379}" type="presOf" srcId="{CBD67749-5DB0-4FFB-883C-EB6B57422BDC}" destId="{485C9520-7A89-4DBF-BDC3-3A0EA21171CA}" srcOrd="0" destOrd="0" presId="urn:microsoft.com/office/officeart/2005/8/layout/orgChart1"/>
    <dgm:cxn modelId="{C8C92432-093E-40D7-8CE3-E56AA935A9AD}" srcId="{8BD2289B-637A-42BF-8573-40F7A852DAB9}" destId="{D72CC79E-9F1F-47DD-B32C-4259E435801F}" srcOrd="2" destOrd="0" parTransId="{D483FC9B-5458-4F2C-B8BE-8B7A5455EF4F}" sibTransId="{82B96B59-CB36-4EFA-A096-8D0026F305A4}"/>
    <dgm:cxn modelId="{0FB81F35-38B3-45A8-B1F0-57F080C67C75}" type="presOf" srcId="{D72CC79E-9F1F-47DD-B32C-4259E435801F}" destId="{0085E941-7C33-438D-B595-0E1270626B96}" srcOrd="1" destOrd="0" presId="urn:microsoft.com/office/officeart/2005/8/layout/orgChart1"/>
    <dgm:cxn modelId="{91E13236-8117-47C2-8488-DDA771EA2821}" type="presOf" srcId="{61E5243B-BD13-4DE0-B266-0EDE1E045E4B}" destId="{7C4ADF4B-7AB9-467A-83F3-4BBD3C0B3F39}" srcOrd="0" destOrd="0" presId="urn:microsoft.com/office/officeart/2005/8/layout/orgChart1"/>
    <dgm:cxn modelId="{534A9C36-CDD7-4EE8-8561-79E4022998BA}" type="presOf" srcId="{4897EB0E-2D8C-4CCC-ABB0-7BF1220D22DF}" destId="{8702F4EE-5DD3-4F38-BB03-4A4E03A71355}" srcOrd="0" destOrd="0" presId="urn:microsoft.com/office/officeart/2005/8/layout/orgChart1"/>
    <dgm:cxn modelId="{108DBE37-8E70-441A-8E8D-354B94BB1141}" type="presOf" srcId="{F6EC374F-1A07-4781-A6F4-B4AEDEE63715}" destId="{F53D9066-A313-4AC3-B4FD-86C7AAD250AC}" srcOrd="0" destOrd="0" presId="urn:microsoft.com/office/officeart/2005/8/layout/orgChart1"/>
    <dgm:cxn modelId="{18B2593A-040E-4F55-8996-04A6A9580651}" type="presOf" srcId="{C5BFECE1-81B1-4670-83C1-0F8264103E55}" destId="{3240BBD3-C855-48B5-B228-E900538CF8E0}" srcOrd="1" destOrd="0" presId="urn:microsoft.com/office/officeart/2005/8/layout/orgChart1"/>
    <dgm:cxn modelId="{13DAC43E-2D05-4259-897C-E808E5DF5458}" srcId="{8BD2289B-637A-42BF-8573-40F7A852DAB9}" destId="{30DB9F5E-A52E-42F5-BF4B-7A3F1311D543}" srcOrd="1" destOrd="0" parTransId="{4897EB0E-2D8C-4CCC-ABB0-7BF1220D22DF}" sibTransId="{9BE0642B-CC3F-4652-9761-0EC023020830}"/>
    <dgm:cxn modelId="{F299BB5B-EA3A-40F8-86AE-C6410A3C4A99}" type="presOf" srcId="{8BD2289B-637A-42BF-8573-40F7A852DAB9}" destId="{B632D955-6161-430F-9421-1D1067AA4CF0}" srcOrd="0" destOrd="0" presId="urn:microsoft.com/office/officeart/2005/8/layout/orgChart1"/>
    <dgm:cxn modelId="{995B535C-B01D-48CA-81EB-C705548782BF}" srcId="{FE9FCF1B-AE6C-4536-B8B7-0B39A0B78435}" destId="{B6F6EEF0-14F6-431C-84E9-AE9DC9AA414D}" srcOrd="1" destOrd="0" parTransId="{D9B3B3DC-0C46-401D-8A2A-2DA4C5C394F6}" sibTransId="{ABD551C5-608F-45A7-8350-227A1EBEEE17}"/>
    <dgm:cxn modelId="{224FEF5E-CAE7-4D9C-A186-1BB451773F36}" type="presOf" srcId="{07E245D9-0F9B-4420-A704-05617A89149A}" destId="{A66F54CF-CBEC-4534-9C35-584764A1B7B9}" srcOrd="1" destOrd="0" presId="urn:microsoft.com/office/officeart/2005/8/layout/orgChart1"/>
    <dgm:cxn modelId="{96309460-21CD-43D0-A86E-83B5BB29FE2A}" type="presOf" srcId="{C5BFECE1-81B1-4670-83C1-0F8264103E55}" destId="{FC26FEEF-6E11-4891-B952-9F525D258EE1}" srcOrd="0" destOrd="0" presId="urn:microsoft.com/office/officeart/2005/8/layout/orgChart1"/>
    <dgm:cxn modelId="{CD117364-5FC9-4811-9354-5E9503A57CE9}" srcId="{C5BFECE1-81B1-4670-83C1-0F8264103E55}" destId="{8BD2289B-637A-42BF-8573-40F7A852DAB9}" srcOrd="0" destOrd="0" parTransId="{33FB272A-8B87-485D-AEBC-053B78E37FB1}" sibTransId="{C7199371-8E15-4A8A-94A7-E2A3AF86EC03}"/>
    <dgm:cxn modelId="{D8606E45-3702-4AB9-B61F-D7BA6D27AF86}" type="presOf" srcId="{33FB272A-8B87-485D-AEBC-053B78E37FB1}" destId="{35ECD308-473D-4B26-A867-87EBCB4CA8C3}" srcOrd="0" destOrd="0" presId="urn:microsoft.com/office/officeart/2005/8/layout/orgChart1"/>
    <dgm:cxn modelId="{4A594359-FADE-4178-98D9-D7B260CB3BBE}" type="presOf" srcId="{D9B3B3DC-0C46-401D-8A2A-2DA4C5C394F6}" destId="{63AD9B1F-4334-4A75-8204-87F4A393057B}" srcOrd="0" destOrd="0" presId="urn:microsoft.com/office/officeart/2005/8/layout/orgChart1"/>
    <dgm:cxn modelId="{43A66D7B-B0A7-4BE4-826F-F70B03A0AA31}" srcId="{FE9FCF1B-AE6C-4536-B8B7-0B39A0B78435}" destId="{07E245D9-0F9B-4420-A704-05617A89149A}" srcOrd="0" destOrd="0" parTransId="{6ED43F9E-D6D3-467D-B389-E088D2B0F7C1}" sibTransId="{4C9C797F-D1BF-4491-81C5-B7DA11638100}"/>
    <dgm:cxn modelId="{5F00E791-6335-4301-B811-457B332DAEF6}" type="presOf" srcId="{8BD2289B-637A-42BF-8573-40F7A852DAB9}" destId="{11AEF15D-3853-4DD0-AAD1-D5C8D912E5DA}" srcOrd="1" destOrd="0" presId="urn:microsoft.com/office/officeart/2005/8/layout/orgChart1"/>
    <dgm:cxn modelId="{FD531495-FCBC-491F-9665-F0D456792A65}" srcId="{B185F86F-3325-435C-BEBD-5112C0E9745D}" destId="{F1D8B310-E6F0-4FD8-9688-4652D21B9F4C}" srcOrd="0" destOrd="0" parTransId="{77802198-E3FB-41B0-B5EF-43365D20B134}" sibTransId="{5E300B44-67E4-4CF1-A706-8A96A369A41F}"/>
    <dgm:cxn modelId="{B4F6C096-8F1C-4970-8934-8A2030221558}" srcId="{C5BFECE1-81B1-4670-83C1-0F8264103E55}" destId="{FE9FCF1B-AE6C-4536-B8B7-0B39A0B78435}" srcOrd="2" destOrd="0" parTransId="{F6EC374F-1A07-4781-A6F4-B4AEDEE63715}" sibTransId="{59331CEC-B40C-4B21-B059-7E7CCBE66831}"/>
    <dgm:cxn modelId="{D4B2B398-B5C6-45FB-B7A3-D3D69685B21E}" type="presOf" srcId="{F1D8B310-E6F0-4FD8-9688-4652D21B9F4C}" destId="{A8BDC99E-3BEC-4F79-AA4B-CC28ECC67C4B}" srcOrd="0" destOrd="0" presId="urn:microsoft.com/office/officeart/2005/8/layout/orgChart1"/>
    <dgm:cxn modelId="{1B9EECAD-0207-4B25-BCA9-13D365D0EDAB}" type="presOf" srcId="{B6F6EEF0-14F6-431C-84E9-AE9DC9AA414D}" destId="{3DFC6487-FD22-4956-A88C-A358C1970CDE}" srcOrd="1" destOrd="0" presId="urn:microsoft.com/office/officeart/2005/8/layout/orgChart1"/>
    <dgm:cxn modelId="{508A54B0-30BD-414B-BAFD-5B8E31142A96}" type="presOf" srcId="{FE9FCF1B-AE6C-4536-B8B7-0B39A0B78435}" destId="{DF607980-C825-446F-A5D5-11E4CD86A17C}" srcOrd="0" destOrd="0" presId="urn:microsoft.com/office/officeart/2005/8/layout/orgChart1"/>
    <dgm:cxn modelId="{3C7492B1-111B-4256-AACC-FC5A3CC3273F}" type="presOf" srcId="{CB089AF3-66F1-4C9A-8149-7DA7BB5B8D83}" destId="{942D07FC-4CFA-455D-9EB0-B98577A3DE50}" srcOrd="0" destOrd="0" presId="urn:microsoft.com/office/officeart/2005/8/layout/orgChart1"/>
    <dgm:cxn modelId="{106608B3-CE63-4941-A73A-43DA1304A95B}" type="presOf" srcId="{EAD7CDC7-3840-4DAC-9765-F886C17402C5}" destId="{A232C1EA-F903-4B82-AF68-B35FAEB526E9}" srcOrd="0" destOrd="0" presId="urn:microsoft.com/office/officeart/2005/8/layout/orgChart1"/>
    <dgm:cxn modelId="{6FDE10B6-FFBA-43BC-88C1-BA620125A89D}" type="presOf" srcId="{842AEF68-2EC2-407A-91B8-A56167E92F19}" destId="{0D32D5F8-F823-46E1-BBCA-EBC1CA588009}" srcOrd="1" destOrd="0" presId="urn:microsoft.com/office/officeart/2005/8/layout/orgChart1"/>
    <dgm:cxn modelId="{796E3EB9-51B0-4A54-BF7D-47DBED911317}" srcId="{B185F86F-3325-435C-BEBD-5112C0E9745D}" destId="{842AEF68-2EC2-407A-91B8-A56167E92F19}" srcOrd="1" destOrd="0" parTransId="{B60E1683-0D6C-4EDD-B2A2-9DFA644927D8}" sibTransId="{39C00741-FB87-4A4D-86F2-BA68CE997C0D}"/>
    <dgm:cxn modelId="{BC45DCB9-5A2C-4968-97EF-4D0730DD6F62}" type="presOf" srcId="{89170A2B-B72D-4EAB-A26F-3FA8F278DD71}" destId="{854E96B6-FE14-42DD-8663-4D787390AE34}" srcOrd="0" destOrd="0" presId="urn:microsoft.com/office/officeart/2005/8/layout/orgChart1"/>
    <dgm:cxn modelId="{0319F3B9-D5E2-4889-BB1E-298C88D0DDEC}" type="presOf" srcId="{2E3F9C38-CAD3-4E05-9DBF-9DF54B94DF72}" destId="{9199C9C6-BD63-4A3C-B8E2-CA9B7448247B}" srcOrd="0" destOrd="0" presId="urn:microsoft.com/office/officeart/2005/8/layout/orgChart1"/>
    <dgm:cxn modelId="{FF63F3C4-16A8-4CC1-A345-8E910CE51CCA}" type="presOf" srcId="{2E3F9C38-CAD3-4E05-9DBF-9DF54B94DF72}" destId="{6817B206-6084-4F6F-86E6-6DE8D15E9B25}" srcOrd="1" destOrd="0" presId="urn:microsoft.com/office/officeart/2005/8/layout/orgChart1"/>
    <dgm:cxn modelId="{A9F11FD0-8603-4490-9D23-BBF911AB3729}" type="presOf" srcId="{B185F86F-3325-435C-BEBD-5112C0E9745D}" destId="{3B1B19F8-E059-4CD8-8F6D-3DF9AFCFB818}" srcOrd="0" destOrd="0" presId="urn:microsoft.com/office/officeart/2005/8/layout/orgChart1"/>
    <dgm:cxn modelId="{010F27D0-B925-4960-AAF3-A3579D3714CB}" srcId="{B185F86F-3325-435C-BEBD-5112C0E9745D}" destId="{CBD67749-5DB0-4FFB-883C-EB6B57422BDC}" srcOrd="2" destOrd="0" parTransId="{CB089AF3-66F1-4C9A-8149-7DA7BB5B8D83}" sibTransId="{27BDB03A-9E05-45BA-B795-4A8CF6BFC8A8}"/>
    <dgm:cxn modelId="{AE778AD0-3E50-43F7-AE07-8ACC341F81FC}" type="presOf" srcId="{07E245D9-0F9B-4420-A704-05617A89149A}" destId="{DA95D381-9BC7-4E04-82A8-09AF1F13FEAA}" srcOrd="0" destOrd="0" presId="urn:microsoft.com/office/officeart/2005/8/layout/orgChart1"/>
    <dgm:cxn modelId="{66331BD1-9749-4155-84D2-44BECBAE676B}" type="presOf" srcId="{842AEF68-2EC2-407A-91B8-A56167E92F19}" destId="{C44A5080-F875-4B8D-BA9F-FD6338B57288}" srcOrd="0" destOrd="0" presId="urn:microsoft.com/office/officeart/2005/8/layout/orgChart1"/>
    <dgm:cxn modelId="{60C346D3-19E0-468D-89E5-EC7C2FD1D4AF}" type="presOf" srcId="{B60E1683-0D6C-4EDD-B2A2-9DFA644927D8}" destId="{CA84B66C-4433-455F-8012-5B09EA70245D}" srcOrd="0" destOrd="0" presId="urn:microsoft.com/office/officeart/2005/8/layout/orgChart1"/>
    <dgm:cxn modelId="{7E7389D4-63A7-478B-A19A-724410E660DF}" type="presOf" srcId="{30DB9F5E-A52E-42F5-BF4B-7A3F1311D543}" destId="{F6CE3FA7-28B8-466E-B2FD-71D684D3537D}" srcOrd="0" destOrd="0" presId="urn:microsoft.com/office/officeart/2005/8/layout/orgChart1"/>
    <dgm:cxn modelId="{815189D8-EA65-4D91-B97A-FFA26B97EB57}" type="presOf" srcId="{D72CC79E-9F1F-47DD-B32C-4259E435801F}" destId="{F48A0A8D-9B6B-48C7-91D9-506BFE4C6923}" srcOrd="0" destOrd="0" presId="urn:microsoft.com/office/officeart/2005/8/layout/orgChart1"/>
    <dgm:cxn modelId="{849E13DE-52BB-4D56-8365-9E97588C5C15}" type="presOf" srcId="{F1D8B310-E6F0-4FD8-9688-4652D21B9F4C}" destId="{ABCF4FB5-6217-4175-AD5A-FDDBDE9D03FD}" srcOrd="1" destOrd="0" presId="urn:microsoft.com/office/officeart/2005/8/layout/orgChart1"/>
    <dgm:cxn modelId="{420552DF-E9CD-4B2F-8527-83801027448F}" type="presOf" srcId="{FD526452-3F6A-427D-91B8-0265914E2A1B}" destId="{1FA2B201-43D0-4BD7-8034-9247FC9D5BFC}" srcOrd="1" destOrd="0" presId="urn:microsoft.com/office/officeart/2005/8/layout/orgChart1"/>
    <dgm:cxn modelId="{9E71E9DF-F0EC-4C76-B6A2-7AED1FA51D10}" type="presOf" srcId="{B6F6EEF0-14F6-431C-84E9-AE9DC9AA414D}" destId="{2F63E4A2-1C0C-4EAC-A6F3-4D4CDE1AB07C}" srcOrd="0" destOrd="0" presId="urn:microsoft.com/office/officeart/2005/8/layout/orgChart1"/>
    <dgm:cxn modelId="{34BD34E9-946C-440C-A6C9-194C63F89690}" type="presOf" srcId="{6ED43F9E-D6D3-467D-B389-E088D2B0F7C1}" destId="{5FD78F11-8460-43F3-9443-88E374036C98}" srcOrd="0" destOrd="0" presId="urn:microsoft.com/office/officeart/2005/8/layout/orgChart1"/>
    <dgm:cxn modelId="{25150E69-98E1-4C3B-9ACE-549FA876677D}" type="presParOf" srcId="{A232C1EA-F903-4B82-AF68-B35FAEB526E9}" destId="{BAFBB340-06DB-4479-BD15-200A4AEB5765}" srcOrd="0" destOrd="0" presId="urn:microsoft.com/office/officeart/2005/8/layout/orgChart1"/>
    <dgm:cxn modelId="{B255E982-B982-4A30-8F45-C9CA8003196F}" type="presParOf" srcId="{BAFBB340-06DB-4479-BD15-200A4AEB5765}" destId="{EB3BA8A6-7F4B-4E81-8661-B0325C8E7536}" srcOrd="0" destOrd="0" presId="urn:microsoft.com/office/officeart/2005/8/layout/orgChart1"/>
    <dgm:cxn modelId="{0E723B27-7FAB-4186-892E-B113885CC32B}" type="presParOf" srcId="{EB3BA8A6-7F4B-4E81-8661-B0325C8E7536}" destId="{FC26FEEF-6E11-4891-B952-9F525D258EE1}" srcOrd="0" destOrd="0" presId="urn:microsoft.com/office/officeart/2005/8/layout/orgChart1"/>
    <dgm:cxn modelId="{C27980F2-03A5-4EAD-9621-59B7CB89D484}" type="presParOf" srcId="{EB3BA8A6-7F4B-4E81-8661-B0325C8E7536}" destId="{3240BBD3-C855-48B5-B228-E900538CF8E0}" srcOrd="1" destOrd="0" presId="urn:microsoft.com/office/officeart/2005/8/layout/orgChart1"/>
    <dgm:cxn modelId="{D0F79EAB-F746-4DD9-91E2-37BA649F976B}" type="presParOf" srcId="{BAFBB340-06DB-4479-BD15-200A4AEB5765}" destId="{1AB460CB-60AF-4178-A4D5-50BD870CAE72}" srcOrd="1" destOrd="0" presId="urn:microsoft.com/office/officeart/2005/8/layout/orgChart1"/>
    <dgm:cxn modelId="{02B7439E-6526-428C-9CCD-FF2B71DDF81B}" type="presParOf" srcId="{1AB460CB-60AF-4178-A4D5-50BD870CAE72}" destId="{35ECD308-473D-4B26-A867-87EBCB4CA8C3}" srcOrd="0" destOrd="0" presId="urn:microsoft.com/office/officeart/2005/8/layout/orgChart1"/>
    <dgm:cxn modelId="{15B99ADE-3E64-40DE-B866-C12C107F0A7B}" type="presParOf" srcId="{1AB460CB-60AF-4178-A4D5-50BD870CAE72}" destId="{D7BC26E6-63BE-4AE3-856D-820E5CF997CF}" srcOrd="1" destOrd="0" presId="urn:microsoft.com/office/officeart/2005/8/layout/orgChart1"/>
    <dgm:cxn modelId="{6C2F33E4-0025-41A1-A648-225F82106F8C}" type="presParOf" srcId="{D7BC26E6-63BE-4AE3-856D-820E5CF997CF}" destId="{6083A199-6EE8-460C-B22E-3064F66263D7}" srcOrd="0" destOrd="0" presId="urn:microsoft.com/office/officeart/2005/8/layout/orgChart1"/>
    <dgm:cxn modelId="{D1CF6F8E-42F5-48C8-8941-38602A7875BC}" type="presParOf" srcId="{6083A199-6EE8-460C-B22E-3064F66263D7}" destId="{B632D955-6161-430F-9421-1D1067AA4CF0}" srcOrd="0" destOrd="0" presId="urn:microsoft.com/office/officeart/2005/8/layout/orgChart1"/>
    <dgm:cxn modelId="{AAF4868C-132A-4DDA-859E-78110050EC08}" type="presParOf" srcId="{6083A199-6EE8-460C-B22E-3064F66263D7}" destId="{11AEF15D-3853-4DD0-AAD1-D5C8D912E5DA}" srcOrd="1" destOrd="0" presId="urn:microsoft.com/office/officeart/2005/8/layout/orgChart1"/>
    <dgm:cxn modelId="{9A491BD8-3332-435C-944C-E4953E8BBF8B}" type="presParOf" srcId="{D7BC26E6-63BE-4AE3-856D-820E5CF997CF}" destId="{14F860D4-9A2C-48B7-A4B3-B773CE441C4E}" srcOrd="1" destOrd="0" presId="urn:microsoft.com/office/officeart/2005/8/layout/orgChart1"/>
    <dgm:cxn modelId="{9F90CA57-AE89-431B-985D-C1F4CE7B3657}" type="presParOf" srcId="{14F860D4-9A2C-48B7-A4B3-B773CE441C4E}" destId="{854E96B6-FE14-42DD-8663-4D787390AE34}" srcOrd="0" destOrd="0" presId="urn:microsoft.com/office/officeart/2005/8/layout/orgChart1"/>
    <dgm:cxn modelId="{FE98C83C-566D-46CC-8601-A9D2837515C0}" type="presParOf" srcId="{14F860D4-9A2C-48B7-A4B3-B773CE441C4E}" destId="{B738C0C9-8CAE-4C1E-981B-63A453291FCE}" srcOrd="1" destOrd="0" presId="urn:microsoft.com/office/officeart/2005/8/layout/orgChart1"/>
    <dgm:cxn modelId="{9965A975-C742-4046-8293-34B7AF06689F}" type="presParOf" srcId="{B738C0C9-8CAE-4C1E-981B-63A453291FCE}" destId="{4D0B7987-3F1E-457B-B538-2FEDA5BFB0FC}" srcOrd="0" destOrd="0" presId="urn:microsoft.com/office/officeart/2005/8/layout/orgChart1"/>
    <dgm:cxn modelId="{0FD57BF9-DCDB-41C4-A11C-867F1AE635A6}" type="presParOf" srcId="{4D0B7987-3F1E-457B-B538-2FEDA5BFB0FC}" destId="{B7397C26-545E-493B-BD6A-189EF34DC59F}" srcOrd="0" destOrd="0" presId="urn:microsoft.com/office/officeart/2005/8/layout/orgChart1"/>
    <dgm:cxn modelId="{578F0F71-CCDD-4CDF-9D65-39171FD45F11}" type="presParOf" srcId="{4D0B7987-3F1E-457B-B538-2FEDA5BFB0FC}" destId="{1FA2B201-43D0-4BD7-8034-9247FC9D5BFC}" srcOrd="1" destOrd="0" presId="urn:microsoft.com/office/officeart/2005/8/layout/orgChart1"/>
    <dgm:cxn modelId="{16E88F74-76F9-4892-90BD-648F74397036}" type="presParOf" srcId="{B738C0C9-8CAE-4C1E-981B-63A453291FCE}" destId="{65E747BF-8041-4B84-961F-234EBDD4EB89}" srcOrd="1" destOrd="0" presId="urn:microsoft.com/office/officeart/2005/8/layout/orgChart1"/>
    <dgm:cxn modelId="{8384D1C8-2B8C-4A3D-9DA5-EEAE7572E012}" type="presParOf" srcId="{B738C0C9-8CAE-4C1E-981B-63A453291FCE}" destId="{488CCDD3-C27B-4A7C-8887-497E1A35592A}" srcOrd="2" destOrd="0" presId="urn:microsoft.com/office/officeart/2005/8/layout/orgChart1"/>
    <dgm:cxn modelId="{63432F7D-7494-4479-B7F4-125144D18485}" type="presParOf" srcId="{14F860D4-9A2C-48B7-A4B3-B773CE441C4E}" destId="{8702F4EE-5DD3-4F38-BB03-4A4E03A71355}" srcOrd="2" destOrd="0" presId="urn:microsoft.com/office/officeart/2005/8/layout/orgChart1"/>
    <dgm:cxn modelId="{EB62AEEE-AF5F-42D0-8AEF-FD52DC33C520}" type="presParOf" srcId="{14F860D4-9A2C-48B7-A4B3-B773CE441C4E}" destId="{88588A2C-A5E9-4301-A642-5789E9D5FA5E}" srcOrd="3" destOrd="0" presId="urn:microsoft.com/office/officeart/2005/8/layout/orgChart1"/>
    <dgm:cxn modelId="{25DE66ED-5AB2-41E5-B39E-94CE82CE1213}" type="presParOf" srcId="{88588A2C-A5E9-4301-A642-5789E9D5FA5E}" destId="{E56BC6D1-6560-4A33-8829-C5DDED077400}" srcOrd="0" destOrd="0" presId="urn:microsoft.com/office/officeart/2005/8/layout/orgChart1"/>
    <dgm:cxn modelId="{4BDA3CD9-CAF3-4271-99D2-4473789CD4A2}" type="presParOf" srcId="{E56BC6D1-6560-4A33-8829-C5DDED077400}" destId="{F6CE3FA7-28B8-466E-B2FD-71D684D3537D}" srcOrd="0" destOrd="0" presId="urn:microsoft.com/office/officeart/2005/8/layout/orgChart1"/>
    <dgm:cxn modelId="{6C7A140A-286A-4A9D-B1BB-69EF5E59DCD9}" type="presParOf" srcId="{E56BC6D1-6560-4A33-8829-C5DDED077400}" destId="{4B7DD18D-2881-4336-9169-F4F5434B79E5}" srcOrd="1" destOrd="0" presId="urn:microsoft.com/office/officeart/2005/8/layout/orgChart1"/>
    <dgm:cxn modelId="{C4C5DF86-2EF6-4179-90C8-5EAB4FA21537}" type="presParOf" srcId="{88588A2C-A5E9-4301-A642-5789E9D5FA5E}" destId="{70BFB320-1A4F-4197-8FD4-97295B8F863C}" srcOrd="1" destOrd="0" presId="urn:microsoft.com/office/officeart/2005/8/layout/orgChart1"/>
    <dgm:cxn modelId="{5CC33474-BE38-47CA-A742-65B5F0362122}" type="presParOf" srcId="{88588A2C-A5E9-4301-A642-5789E9D5FA5E}" destId="{1BF2F0B8-2CAA-4977-9DEB-4613CB0E35C1}" srcOrd="2" destOrd="0" presId="urn:microsoft.com/office/officeart/2005/8/layout/orgChart1"/>
    <dgm:cxn modelId="{519E990F-E7D7-446F-84A0-5876493AF7AC}" type="presParOf" srcId="{14F860D4-9A2C-48B7-A4B3-B773CE441C4E}" destId="{FA649771-B4CD-46F9-8853-A93E1F8D4B11}" srcOrd="4" destOrd="0" presId="urn:microsoft.com/office/officeart/2005/8/layout/orgChart1"/>
    <dgm:cxn modelId="{377EEFEF-C39F-437A-A7FB-8D25C1A6A449}" type="presParOf" srcId="{14F860D4-9A2C-48B7-A4B3-B773CE441C4E}" destId="{B717FD0A-4EFD-4A21-8324-E02790130745}" srcOrd="5" destOrd="0" presId="urn:microsoft.com/office/officeart/2005/8/layout/orgChart1"/>
    <dgm:cxn modelId="{75BA19C0-0DBF-46B8-8A8F-D113E2D1D7C4}" type="presParOf" srcId="{B717FD0A-4EFD-4A21-8324-E02790130745}" destId="{A1B41CAE-E271-4DA2-8EFA-6B16A268B772}" srcOrd="0" destOrd="0" presId="urn:microsoft.com/office/officeart/2005/8/layout/orgChart1"/>
    <dgm:cxn modelId="{956A89E0-7636-4054-B13A-785AD4AF1038}" type="presParOf" srcId="{A1B41CAE-E271-4DA2-8EFA-6B16A268B772}" destId="{F48A0A8D-9B6B-48C7-91D9-506BFE4C6923}" srcOrd="0" destOrd="0" presId="urn:microsoft.com/office/officeart/2005/8/layout/orgChart1"/>
    <dgm:cxn modelId="{1BF0CCFC-EA2E-43B4-ACFB-D669F3CFC70B}" type="presParOf" srcId="{A1B41CAE-E271-4DA2-8EFA-6B16A268B772}" destId="{0085E941-7C33-438D-B595-0E1270626B96}" srcOrd="1" destOrd="0" presId="urn:microsoft.com/office/officeart/2005/8/layout/orgChart1"/>
    <dgm:cxn modelId="{C530BEE4-ECD9-4742-8D07-F8B44944973D}" type="presParOf" srcId="{B717FD0A-4EFD-4A21-8324-E02790130745}" destId="{9E13847B-21CB-4B8E-BDF2-FD7D08FBBF68}" srcOrd="1" destOrd="0" presId="urn:microsoft.com/office/officeart/2005/8/layout/orgChart1"/>
    <dgm:cxn modelId="{568C11B5-4215-4E6A-AA89-D2D81A0902E0}" type="presParOf" srcId="{B717FD0A-4EFD-4A21-8324-E02790130745}" destId="{1FD554D2-BF68-4BA7-8AE7-6E1857BB12CD}" srcOrd="2" destOrd="0" presId="urn:microsoft.com/office/officeart/2005/8/layout/orgChart1"/>
    <dgm:cxn modelId="{A3171765-2C15-4997-B8EA-746CD4EE36A9}" type="presParOf" srcId="{D7BC26E6-63BE-4AE3-856D-820E5CF997CF}" destId="{AF66981F-ABB8-46BC-9FCE-5523D2D1A9E0}" srcOrd="2" destOrd="0" presId="urn:microsoft.com/office/officeart/2005/8/layout/orgChart1"/>
    <dgm:cxn modelId="{CCF0668D-B3B2-4E41-A87F-3AAED8D2B16D}" type="presParOf" srcId="{1AB460CB-60AF-4178-A4D5-50BD870CAE72}" destId="{2640F280-AD1F-4421-BFA2-A75EBBB45009}" srcOrd="2" destOrd="0" presId="urn:microsoft.com/office/officeart/2005/8/layout/orgChart1"/>
    <dgm:cxn modelId="{880CEEC0-A314-4E90-A548-CB8F79F549D3}" type="presParOf" srcId="{1AB460CB-60AF-4178-A4D5-50BD870CAE72}" destId="{956342F9-3366-437B-8866-070FBF5A6C88}" srcOrd="3" destOrd="0" presId="urn:microsoft.com/office/officeart/2005/8/layout/orgChart1"/>
    <dgm:cxn modelId="{0E503854-561A-4690-B1EC-F0D8021C9430}" type="presParOf" srcId="{956342F9-3366-437B-8866-070FBF5A6C88}" destId="{DBB10895-0111-4271-806E-CCEB57DB1F6F}" srcOrd="0" destOrd="0" presId="urn:microsoft.com/office/officeart/2005/8/layout/orgChart1"/>
    <dgm:cxn modelId="{1DEF07F9-8199-43A7-A1F9-BF6D8E5AA255}" type="presParOf" srcId="{DBB10895-0111-4271-806E-CCEB57DB1F6F}" destId="{3B1B19F8-E059-4CD8-8F6D-3DF9AFCFB818}" srcOrd="0" destOrd="0" presId="urn:microsoft.com/office/officeart/2005/8/layout/orgChart1"/>
    <dgm:cxn modelId="{DBA5EA2C-682A-493D-A674-2C32757888E7}" type="presParOf" srcId="{DBB10895-0111-4271-806E-CCEB57DB1F6F}" destId="{B4267E97-A436-4CAF-9BF0-70426F07A851}" srcOrd="1" destOrd="0" presId="urn:microsoft.com/office/officeart/2005/8/layout/orgChart1"/>
    <dgm:cxn modelId="{8B040A45-0241-49A8-9768-D9F71EB6072C}" type="presParOf" srcId="{956342F9-3366-437B-8866-070FBF5A6C88}" destId="{A1054D4F-F694-4005-8B7E-9F1AD934F080}" srcOrd="1" destOrd="0" presId="urn:microsoft.com/office/officeart/2005/8/layout/orgChart1"/>
    <dgm:cxn modelId="{9F799B75-BF49-4D40-8949-FB86125D3610}" type="presParOf" srcId="{A1054D4F-F694-4005-8B7E-9F1AD934F080}" destId="{F64FFCAB-9400-45E6-B3FF-E4668F0282D3}" srcOrd="0" destOrd="0" presId="urn:microsoft.com/office/officeart/2005/8/layout/orgChart1"/>
    <dgm:cxn modelId="{394BA1F2-C116-4E87-A5DB-4420A8EA9E9E}" type="presParOf" srcId="{A1054D4F-F694-4005-8B7E-9F1AD934F080}" destId="{56C5DDC1-9D54-4476-87DD-48F9A65F7560}" srcOrd="1" destOrd="0" presId="urn:microsoft.com/office/officeart/2005/8/layout/orgChart1"/>
    <dgm:cxn modelId="{6A01852F-C287-421E-B955-5762DFB0826A}" type="presParOf" srcId="{56C5DDC1-9D54-4476-87DD-48F9A65F7560}" destId="{54B751E3-1D57-4BB7-A428-1DD0A6660F0D}" srcOrd="0" destOrd="0" presId="urn:microsoft.com/office/officeart/2005/8/layout/orgChart1"/>
    <dgm:cxn modelId="{848843EA-4E24-462B-9CC2-458F6E8041FD}" type="presParOf" srcId="{54B751E3-1D57-4BB7-A428-1DD0A6660F0D}" destId="{A8BDC99E-3BEC-4F79-AA4B-CC28ECC67C4B}" srcOrd="0" destOrd="0" presId="urn:microsoft.com/office/officeart/2005/8/layout/orgChart1"/>
    <dgm:cxn modelId="{F304A718-8EC0-45CC-9B88-DDAC168F7022}" type="presParOf" srcId="{54B751E3-1D57-4BB7-A428-1DD0A6660F0D}" destId="{ABCF4FB5-6217-4175-AD5A-FDDBDE9D03FD}" srcOrd="1" destOrd="0" presId="urn:microsoft.com/office/officeart/2005/8/layout/orgChart1"/>
    <dgm:cxn modelId="{9D1BCFA3-BF28-4C74-9FFF-0BBA7A4C5224}" type="presParOf" srcId="{56C5DDC1-9D54-4476-87DD-48F9A65F7560}" destId="{CF13B59A-0877-47A6-8EBE-3C395D3D8F6D}" srcOrd="1" destOrd="0" presId="urn:microsoft.com/office/officeart/2005/8/layout/orgChart1"/>
    <dgm:cxn modelId="{99A05EBA-C38E-4101-8D2F-DC542F943FE5}" type="presParOf" srcId="{56C5DDC1-9D54-4476-87DD-48F9A65F7560}" destId="{2F8B7578-8D95-4447-9BAE-9AEA938A1638}" srcOrd="2" destOrd="0" presId="urn:microsoft.com/office/officeart/2005/8/layout/orgChart1"/>
    <dgm:cxn modelId="{D5387657-C1DD-4B23-A8B5-476B0815F06D}" type="presParOf" srcId="{A1054D4F-F694-4005-8B7E-9F1AD934F080}" destId="{CA84B66C-4433-455F-8012-5B09EA70245D}" srcOrd="2" destOrd="0" presId="urn:microsoft.com/office/officeart/2005/8/layout/orgChart1"/>
    <dgm:cxn modelId="{EEFC4EAA-5D3A-40E3-87F6-2F4E17C261D8}" type="presParOf" srcId="{A1054D4F-F694-4005-8B7E-9F1AD934F080}" destId="{D726E8B4-71C6-4B1F-8915-20D940DDD08C}" srcOrd="3" destOrd="0" presId="urn:microsoft.com/office/officeart/2005/8/layout/orgChart1"/>
    <dgm:cxn modelId="{B17E3CD0-4A01-482C-9E72-FB1315DD2DA7}" type="presParOf" srcId="{D726E8B4-71C6-4B1F-8915-20D940DDD08C}" destId="{92119ECD-9588-4F19-A8AE-B60DC0EDC137}" srcOrd="0" destOrd="0" presId="urn:microsoft.com/office/officeart/2005/8/layout/orgChart1"/>
    <dgm:cxn modelId="{139D5AFB-9BE6-4993-93DE-B475DC17BEA1}" type="presParOf" srcId="{92119ECD-9588-4F19-A8AE-B60DC0EDC137}" destId="{C44A5080-F875-4B8D-BA9F-FD6338B57288}" srcOrd="0" destOrd="0" presId="urn:microsoft.com/office/officeart/2005/8/layout/orgChart1"/>
    <dgm:cxn modelId="{F3829DBB-1E17-44BB-A0F2-5C0BE10C7805}" type="presParOf" srcId="{92119ECD-9588-4F19-A8AE-B60DC0EDC137}" destId="{0D32D5F8-F823-46E1-BBCA-EBC1CA588009}" srcOrd="1" destOrd="0" presId="urn:microsoft.com/office/officeart/2005/8/layout/orgChart1"/>
    <dgm:cxn modelId="{3DF52A85-A730-4772-9B71-1BA4DD93A7E9}" type="presParOf" srcId="{D726E8B4-71C6-4B1F-8915-20D940DDD08C}" destId="{95E3ACED-B556-4417-9268-174A6E3EDF90}" srcOrd="1" destOrd="0" presId="urn:microsoft.com/office/officeart/2005/8/layout/orgChart1"/>
    <dgm:cxn modelId="{F869E8F4-AC31-4D1A-B2C2-5E133B18608D}" type="presParOf" srcId="{D726E8B4-71C6-4B1F-8915-20D940DDD08C}" destId="{08E89958-DF50-4F77-9B9B-FAF599BA23F6}" srcOrd="2" destOrd="0" presId="urn:microsoft.com/office/officeart/2005/8/layout/orgChart1"/>
    <dgm:cxn modelId="{EE3FBDB4-6125-4810-9451-9C0629EFCE4D}" type="presParOf" srcId="{A1054D4F-F694-4005-8B7E-9F1AD934F080}" destId="{942D07FC-4CFA-455D-9EB0-B98577A3DE50}" srcOrd="4" destOrd="0" presId="urn:microsoft.com/office/officeart/2005/8/layout/orgChart1"/>
    <dgm:cxn modelId="{3B5EF0EA-4939-4B49-851B-52B4D0A7D212}" type="presParOf" srcId="{A1054D4F-F694-4005-8B7E-9F1AD934F080}" destId="{5F131FCA-878D-47DB-9209-C4B0CE6AEA31}" srcOrd="5" destOrd="0" presId="urn:microsoft.com/office/officeart/2005/8/layout/orgChart1"/>
    <dgm:cxn modelId="{BAFD972E-ED33-4500-9E48-608E1C52B154}" type="presParOf" srcId="{5F131FCA-878D-47DB-9209-C4B0CE6AEA31}" destId="{84444F5B-1FB7-4D0F-B6CD-E8F28944FF08}" srcOrd="0" destOrd="0" presId="urn:microsoft.com/office/officeart/2005/8/layout/orgChart1"/>
    <dgm:cxn modelId="{2BCE7633-9C19-48E9-BBE2-20B2A610E245}" type="presParOf" srcId="{84444F5B-1FB7-4D0F-B6CD-E8F28944FF08}" destId="{485C9520-7A89-4DBF-BDC3-3A0EA21171CA}" srcOrd="0" destOrd="0" presId="urn:microsoft.com/office/officeart/2005/8/layout/orgChart1"/>
    <dgm:cxn modelId="{C2861E12-6273-4687-8352-E7DE0F59B21D}" type="presParOf" srcId="{84444F5B-1FB7-4D0F-B6CD-E8F28944FF08}" destId="{6F8021BF-725A-4B0B-A4AA-82B48E00B73E}" srcOrd="1" destOrd="0" presId="urn:microsoft.com/office/officeart/2005/8/layout/orgChart1"/>
    <dgm:cxn modelId="{E2708F8C-CA74-459E-8690-6162F76BAAF7}" type="presParOf" srcId="{5F131FCA-878D-47DB-9209-C4B0CE6AEA31}" destId="{A0B9288C-4A92-4392-8F98-05F0E9F35979}" srcOrd="1" destOrd="0" presId="urn:microsoft.com/office/officeart/2005/8/layout/orgChart1"/>
    <dgm:cxn modelId="{DB3D481C-990A-4F84-A72B-A774AFB9DAAC}" type="presParOf" srcId="{5F131FCA-878D-47DB-9209-C4B0CE6AEA31}" destId="{987C3F05-D967-4993-AC79-D7145267D9EA}" srcOrd="2" destOrd="0" presId="urn:microsoft.com/office/officeart/2005/8/layout/orgChart1"/>
    <dgm:cxn modelId="{1F6F6827-6378-48A1-B7C2-F4E62C1FACD9}" type="presParOf" srcId="{956342F9-3366-437B-8866-070FBF5A6C88}" destId="{475BE2E6-695D-4383-9203-5841EB24E262}" srcOrd="2" destOrd="0" presId="urn:microsoft.com/office/officeart/2005/8/layout/orgChart1"/>
    <dgm:cxn modelId="{7E3BA000-FC98-4268-8959-BE013E123C56}" type="presParOf" srcId="{1AB460CB-60AF-4178-A4D5-50BD870CAE72}" destId="{F53D9066-A313-4AC3-B4FD-86C7AAD250AC}" srcOrd="4" destOrd="0" presId="urn:microsoft.com/office/officeart/2005/8/layout/orgChart1"/>
    <dgm:cxn modelId="{AC2BFFBA-4393-4DE8-99EF-5928887432FF}" type="presParOf" srcId="{1AB460CB-60AF-4178-A4D5-50BD870CAE72}" destId="{B84F5DC4-E59A-42CC-8955-09AC56BA78EB}" srcOrd="5" destOrd="0" presId="urn:microsoft.com/office/officeart/2005/8/layout/orgChart1"/>
    <dgm:cxn modelId="{A867E5F6-F9E5-4F70-8997-48A2477F531F}" type="presParOf" srcId="{B84F5DC4-E59A-42CC-8955-09AC56BA78EB}" destId="{8EF7A076-D501-4F8E-B4AA-134314263B9D}" srcOrd="0" destOrd="0" presId="urn:microsoft.com/office/officeart/2005/8/layout/orgChart1"/>
    <dgm:cxn modelId="{A86A06F1-DF59-4354-A9C2-AF2541C32C05}" type="presParOf" srcId="{8EF7A076-D501-4F8E-B4AA-134314263B9D}" destId="{DF607980-C825-446F-A5D5-11E4CD86A17C}" srcOrd="0" destOrd="0" presId="urn:microsoft.com/office/officeart/2005/8/layout/orgChart1"/>
    <dgm:cxn modelId="{DE22888D-1E5A-42E8-8C95-EB5D34635EAA}" type="presParOf" srcId="{8EF7A076-D501-4F8E-B4AA-134314263B9D}" destId="{CF4EB3ED-48DF-49B9-B4E2-36576B848F44}" srcOrd="1" destOrd="0" presId="urn:microsoft.com/office/officeart/2005/8/layout/orgChart1"/>
    <dgm:cxn modelId="{E2BCA8AE-CEDA-4A29-AE4F-45A5E20B8750}" type="presParOf" srcId="{B84F5DC4-E59A-42CC-8955-09AC56BA78EB}" destId="{06F9A594-DCAC-4EAA-AFA8-63B5DC2FFBB6}" srcOrd="1" destOrd="0" presId="urn:microsoft.com/office/officeart/2005/8/layout/orgChart1"/>
    <dgm:cxn modelId="{B3AB67F5-256B-4A20-9259-16BE49532D97}" type="presParOf" srcId="{06F9A594-DCAC-4EAA-AFA8-63B5DC2FFBB6}" destId="{5FD78F11-8460-43F3-9443-88E374036C98}" srcOrd="0" destOrd="0" presId="urn:microsoft.com/office/officeart/2005/8/layout/orgChart1"/>
    <dgm:cxn modelId="{1E55A7F8-EBB6-4241-ADE8-BEAA360E1E90}" type="presParOf" srcId="{06F9A594-DCAC-4EAA-AFA8-63B5DC2FFBB6}" destId="{3E56B7FD-5FC4-4671-8E73-4FA2523BB54B}" srcOrd="1" destOrd="0" presId="urn:microsoft.com/office/officeart/2005/8/layout/orgChart1"/>
    <dgm:cxn modelId="{8235A5B7-DFC4-4D6F-BEE2-1DAF36B78A2C}" type="presParOf" srcId="{3E56B7FD-5FC4-4671-8E73-4FA2523BB54B}" destId="{2D50A335-FEF9-4517-8F70-B8CEE1EF8ACA}" srcOrd="0" destOrd="0" presId="urn:microsoft.com/office/officeart/2005/8/layout/orgChart1"/>
    <dgm:cxn modelId="{7D50D883-E808-4CA2-A5DD-6F34572C32ED}" type="presParOf" srcId="{2D50A335-FEF9-4517-8F70-B8CEE1EF8ACA}" destId="{DA95D381-9BC7-4E04-82A8-09AF1F13FEAA}" srcOrd="0" destOrd="0" presId="urn:microsoft.com/office/officeart/2005/8/layout/orgChart1"/>
    <dgm:cxn modelId="{A3EB602C-AEDB-448D-B221-CD56E312E66E}" type="presParOf" srcId="{2D50A335-FEF9-4517-8F70-B8CEE1EF8ACA}" destId="{A66F54CF-CBEC-4534-9C35-584764A1B7B9}" srcOrd="1" destOrd="0" presId="urn:microsoft.com/office/officeart/2005/8/layout/orgChart1"/>
    <dgm:cxn modelId="{7F503AE8-945B-4704-ABAB-9F0D62C346CE}" type="presParOf" srcId="{3E56B7FD-5FC4-4671-8E73-4FA2523BB54B}" destId="{5143FF5C-267D-4D2D-A3DA-ADC752FFDC34}" srcOrd="1" destOrd="0" presId="urn:microsoft.com/office/officeart/2005/8/layout/orgChart1"/>
    <dgm:cxn modelId="{9DAAD93D-A637-4485-B3EE-3E3B58E6F238}" type="presParOf" srcId="{3E56B7FD-5FC4-4671-8E73-4FA2523BB54B}" destId="{C8849E38-93E2-4B2F-97B3-8BCEB99BFAA7}" srcOrd="2" destOrd="0" presId="urn:microsoft.com/office/officeart/2005/8/layout/orgChart1"/>
    <dgm:cxn modelId="{FDD8D42E-7480-4F2B-9DF5-BFFA6E15CB66}" type="presParOf" srcId="{06F9A594-DCAC-4EAA-AFA8-63B5DC2FFBB6}" destId="{63AD9B1F-4334-4A75-8204-87F4A393057B}" srcOrd="2" destOrd="0" presId="urn:microsoft.com/office/officeart/2005/8/layout/orgChart1"/>
    <dgm:cxn modelId="{F5D2DC39-486E-43E6-ABC2-7D23E390AC8E}" type="presParOf" srcId="{06F9A594-DCAC-4EAA-AFA8-63B5DC2FFBB6}" destId="{C2F2D7BB-7E05-4034-9AE5-60BCB472954F}" srcOrd="3" destOrd="0" presId="urn:microsoft.com/office/officeart/2005/8/layout/orgChart1"/>
    <dgm:cxn modelId="{4C20C278-CDED-4D2A-8AC3-5676F39B6DFB}" type="presParOf" srcId="{C2F2D7BB-7E05-4034-9AE5-60BCB472954F}" destId="{84C7C64B-84C5-42B1-9C94-CEE54AC66832}" srcOrd="0" destOrd="0" presId="urn:microsoft.com/office/officeart/2005/8/layout/orgChart1"/>
    <dgm:cxn modelId="{3FF22CE7-B210-42BF-86E4-1D10B93F7320}" type="presParOf" srcId="{84C7C64B-84C5-42B1-9C94-CEE54AC66832}" destId="{2F63E4A2-1C0C-4EAC-A6F3-4D4CDE1AB07C}" srcOrd="0" destOrd="0" presId="urn:microsoft.com/office/officeart/2005/8/layout/orgChart1"/>
    <dgm:cxn modelId="{02A0EB06-AE1D-43DB-BD7A-DAEFB0D1AA3D}" type="presParOf" srcId="{84C7C64B-84C5-42B1-9C94-CEE54AC66832}" destId="{3DFC6487-FD22-4956-A88C-A358C1970CDE}" srcOrd="1" destOrd="0" presId="urn:microsoft.com/office/officeart/2005/8/layout/orgChart1"/>
    <dgm:cxn modelId="{01320E9D-49AC-4F56-B777-A6A6AFC80421}" type="presParOf" srcId="{C2F2D7BB-7E05-4034-9AE5-60BCB472954F}" destId="{B8417C5E-2294-4431-ACCB-47696E1F2C60}" srcOrd="1" destOrd="0" presId="urn:microsoft.com/office/officeart/2005/8/layout/orgChart1"/>
    <dgm:cxn modelId="{7B0A5817-A632-45B9-9ABF-44E6268C5805}" type="presParOf" srcId="{C2F2D7BB-7E05-4034-9AE5-60BCB472954F}" destId="{9991CD34-38D4-4950-B564-12E30792FCE1}" srcOrd="2" destOrd="0" presId="urn:microsoft.com/office/officeart/2005/8/layout/orgChart1"/>
    <dgm:cxn modelId="{ECC77FC3-C865-45CA-A6DF-1CA9972DA961}" type="presParOf" srcId="{06F9A594-DCAC-4EAA-AFA8-63B5DC2FFBB6}" destId="{7C4ADF4B-7AB9-467A-83F3-4BBD3C0B3F39}" srcOrd="4" destOrd="0" presId="urn:microsoft.com/office/officeart/2005/8/layout/orgChart1"/>
    <dgm:cxn modelId="{7E42C84C-FAA8-4906-9E8E-EF5027BB14D3}" type="presParOf" srcId="{06F9A594-DCAC-4EAA-AFA8-63B5DC2FFBB6}" destId="{E1551278-B8AB-4971-B4A3-A807868A5E19}" srcOrd="5" destOrd="0" presId="urn:microsoft.com/office/officeart/2005/8/layout/orgChart1"/>
    <dgm:cxn modelId="{74325DC4-6D0A-4DD1-BF20-9F17BBC26956}" type="presParOf" srcId="{E1551278-B8AB-4971-B4A3-A807868A5E19}" destId="{974A2C66-E55E-4178-801D-2F8723306DA4}" srcOrd="0" destOrd="0" presId="urn:microsoft.com/office/officeart/2005/8/layout/orgChart1"/>
    <dgm:cxn modelId="{4385AE69-71F4-4E27-A719-C361C22CD1A5}" type="presParOf" srcId="{974A2C66-E55E-4178-801D-2F8723306DA4}" destId="{9199C9C6-BD63-4A3C-B8E2-CA9B7448247B}" srcOrd="0" destOrd="0" presId="urn:microsoft.com/office/officeart/2005/8/layout/orgChart1"/>
    <dgm:cxn modelId="{4E3C2642-AFF1-44CD-89BF-C4022B4E2B54}" type="presParOf" srcId="{974A2C66-E55E-4178-801D-2F8723306DA4}" destId="{6817B206-6084-4F6F-86E6-6DE8D15E9B25}" srcOrd="1" destOrd="0" presId="urn:microsoft.com/office/officeart/2005/8/layout/orgChart1"/>
    <dgm:cxn modelId="{6B5AF688-CE18-4C41-8834-9475707CDFEF}" type="presParOf" srcId="{E1551278-B8AB-4971-B4A3-A807868A5E19}" destId="{B6929F17-A9EC-4C92-B691-805B7D47F59A}" srcOrd="1" destOrd="0" presId="urn:microsoft.com/office/officeart/2005/8/layout/orgChart1"/>
    <dgm:cxn modelId="{62810BFB-AB9E-4A5D-8170-8D8E02DAC384}" type="presParOf" srcId="{E1551278-B8AB-4971-B4A3-A807868A5E19}" destId="{FE07D58C-895E-4269-B54D-347B3353B050}" srcOrd="2" destOrd="0" presId="urn:microsoft.com/office/officeart/2005/8/layout/orgChart1"/>
    <dgm:cxn modelId="{768EBA45-E4F3-47FF-9A28-FAFA1D62F923}" type="presParOf" srcId="{B84F5DC4-E59A-42CC-8955-09AC56BA78EB}" destId="{D37E183A-3A98-4E0A-BC45-BF7CB51652CC}" srcOrd="2" destOrd="0" presId="urn:microsoft.com/office/officeart/2005/8/layout/orgChart1"/>
    <dgm:cxn modelId="{9D4D949F-4243-4172-89A0-34A15D59208B}" type="presParOf" srcId="{BAFBB340-06DB-4479-BD15-200A4AEB5765}" destId="{99E6725C-2F2C-46DE-80C0-7DD15BC95CB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ADF4B-7AB9-467A-83F3-4BBD3C0B3F39}">
      <dsp:nvSpPr>
        <dsp:cNvPr id="0" name=""/>
        <dsp:cNvSpPr/>
      </dsp:nvSpPr>
      <dsp:spPr>
        <a:xfrm>
          <a:off x="7307550" y="1739649"/>
          <a:ext cx="414708" cy="2702591"/>
        </a:xfrm>
        <a:custGeom>
          <a:avLst/>
          <a:gdLst/>
          <a:ahLst/>
          <a:cxnLst/>
          <a:rect l="0" t="0" r="0" b="0"/>
          <a:pathLst>
            <a:path>
              <a:moveTo>
                <a:pt x="0" y="0"/>
              </a:moveTo>
              <a:lnTo>
                <a:pt x="0" y="2702591"/>
              </a:lnTo>
              <a:lnTo>
                <a:pt x="414708" y="2702591"/>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D9B1F-4334-4A75-8204-87F4A393057B}">
      <dsp:nvSpPr>
        <dsp:cNvPr id="0" name=""/>
        <dsp:cNvSpPr/>
      </dsp:nvSpPr>
      <dsp:spPr>
        <a:xfrm>
          <a:off x="7307550" y="1739649"/>
          <a:ext cx="414708" cy="1657917"/>
        </a:xfrm>
        <a:custGeom>
          <a:avLst/>
          <a:gdLst/>
          <a:ahLst/>
          <a:cxnLst/>
          <a:rect l="0" t="0" r="0" b="0"/>
          <a:pathLst>
            <a:path>
              <a:moveTo>
                <a:pt x="0" y="0"/>
              </a:moveTo>
              <a:lnTo>
                <a:pt x="0" y="1657917"/>
              </a:lnTo>
              <a:lnTo>
                <a:pt x="414708" y="1657917"/>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D78F11-8460-43F3-9443-88E374036C98}">
      <dsp:nvSpPr>
        <dsp:cNvPr id="0" name=""/>
        <dsp:cNvSpPr/>
      </dsp:nvSpPr>
      <dsp:spPr>
        <a:xfrm>
          <a:off x="7307550" y="1739649"/>
          <a:ext cx="414708" cy="637258"/>
        </a:xfrm>
        <a:custGeom>
          <a:avLst/>
          <a:gdLst/>
          <a:ahLst/>
          <a:cxnLst/>
          <a:rect l="0" t="0" r="0" b="0"/>
          <a:pathLst>
            <a:path>
              <a:moveTo>
                <a:pt x="0" y="0"/>
              </a:moveTo>
              <a:lnTo>
                <a:pt x="0" y="637258"/>
              </a:lnTo>
              <a:lnTo>
                <a:pt x="414708" y="637258"/>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3D9066-A313-4AC3-B4FD-86C7AAD250AC}">
      <dsp:nvSpPr>
        <dsp:cNvPr id="0" name=""/>
        <dsp:cNvSpPr/>
      </dsp:nvSpPr>
      <dsp:spPr>
        <a:xfrm>
          <a:off x="5346832" y="718990"/>
          <a:ext cx="3066607" cy="301885"/>
        </a:xfrm>
        <a:custGeom>
          <a:avLst/>
          <a:gdLst/>
          <a:ahLst/>
          <a:cxnLst/>
          <a:rect l="0" t="0" r="0" b="0"/>
          <a:pathLst>
            <a:path>
              <a:moveTo>
                <a:pt x="0" y="0"/>
              </a:moveTo>
              <a:lnTo>
                <a:pt x="0" y="150942"/>
              </a:lnTo>
              <a:lnTo>
                <a:pt x="3066607" y="150942"/>
              </a:lnTo>
              <a:lnTo>
                <a:pt x="3066607" y="301885"/>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2D07FC-4CFA-455D-9EB0-B98577A3DE50}">
      <dsp:nvSpPr>
        <dsp:cNvPr id="0" name=""/>
        <dsp:cNvSpPr/>
      </dsp:nvSpPr>
      <dsp:spPr>
        <a:xfrm>
          <a:off x="4240943" y="1739649"/>
          <a:ext cx="414708" cy="2678576"/>
        </a:xfrm>
        <a:custGeom>
          <a:avLst/>
          <a:gdLst/>
          <a:ahLst/>
          <a:cxnLst/>
          <a:rect l="0" t="0" r="0" b="0"/>
          <a:pathLst>
            <a:path>
              <a:moveTo>
                <a:pt x="0" y="0"/>
              </a:moveTo>
              <a:lnTo>
                <a:pt x="0" y="2678576"/>
              </a:lnTo>
              <a:lnTo>
                <a:pt x="414708" y="2678576"/>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84B66C-4433-455F-8012-5B09EA70245D}">
      <dsp:nvSpPr>
        <dsp:cNvPr id="0" name=""/>
        <dsp:cNvSpPr/>
      </dsp:nvSpPr>
      <dsp:spPr>
        <a:xfrm>
          <a:off x="4240943" y="1739649"/>
          <a:ext cx="414708" cy="1657917"/>
        </a:xfrm>
        <a:custGeom>
          <a:avLst/>
          <a:gdLst/>
          <a:ahLst/>
          <a:cxnLst/>
          <a:rect l="0" t="0" r="0" b="0"/>
          <a:pathLst>
            <a:path>
              <a:moveTo>
                <a:pt x="0" y="0"/>
              </a:moveTo>
              <a:lnTo>
                <a:pt x="0" y="1657917"/>
              </a:lnTo>
              <a:lnTo>
                <a:pt x="414708" y="1657917"/>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4FFCAB-9400-45E6-B3FF-E4668F0282D3}">
      <dsp:nvSpPr>
        <dsp:cNvPr id="0" name=""/>
        <dsp:cNvSpPr/>
      </dsp:nvSpPr>
      <dsp:spPr>
        <a:xfrm>
          <a:off x="4240943" y="1739649"/>
          <a:ext cx="414708" cy="637258"/>
        </a:xfrm>
        <a:custGeom>
          <a:avLst/>
          <a:gdLst/>
          <a:ahLst/>
          <a:cxnLst/>
          <a:rect l="0" t="0" r="0" b="0"/>
          <a:pathLst>
            <a:path>
              <a:moveTo>
                <a:pt x="0" y="0"/>
              </a:moveTo>
              <a:lnTo>
                <a:pt x="0" y="637258"/>
              </a:lnTo>
              <a:lnTo>
                <a:pt x="414708" y="637258"/>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40F280-AD1F-4421-BFA2-A75EBBB45009}">
      <dsp:nvSpPr>
        <dsp:cNvPr id="0" name=""/>
        <dsp:cNvSpPr/>
      </dsp:nvSpPr>
      <dsp:spPr>
        <a:xfrm>
          <a:off x="5301112" y="718990"/>
          <a:ext cx="91440" cy="301885"/>
        </a:xfrm>
        <a:custGeom>
          <a:avLst/>
          <a:gdLst/>
          <a:ahLst/>
          <a:cxnLst/>
          <a:rect l="0" t="0" r="0" b="0"/>
          <a:pathLst>
            <a:path>
              <a:moveTo>
                <a:pt x="45720" y="0"/>
              </a:moveTo>
              <a:lnTo>
                <a:pt x="45720" y="301885"/>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649771-B4CD-46F9-8853-A93E1F8D4B11}">
      <dsp:nvSpPr>
        <dsp:cNvPr id="0" name=""/>
        <dsp:cNvSpPr/>
      </dsp:nvSpPr>
      <dsp:spPr>
        <a:xfrm>
          <a:off x="1174335" y="1739649"/>
          <a:ext cx="414708" cy="2678576"/>
        </a:xfrm>
        <a:custGeom>
          <a:avLst/>
          <a:gdLst/>
          <a:ahLst/>
          <a:cxnLst/>
          <a:rect l="0" t="0" r="0" b="0"/>
          <a:pathLst>
            <a:path>
              <a:moveTo>
                <a:pt x="0" y="0"/>
              </a:moveTo>
              <a:lnTo>
                <a:pt x="0" y="2678576"/>
              </a:lnTo>
              <a:lnTo>
                <a:pt x="414708" y="2678576"/>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02F4EE-5DD3-4F38-BB03-4A4E03A71355}">
      <dsp:nvSpPr>
        <dsp:cNvPr id="0" name=""/>
        <dsp:cNvSpPr/>
      </dsp:nvSpPr>
      <dsp:spPr>
        <a:xfrm>
          <a:off x="1174335" y="1739649"/>
          <a:ext cx="414708" cy="1657917"/>
        </a:xfrm>
        <a:custGeom>
          <a:avLst/>
          <a:gdLst/>
          <a:ahLst/>
          <a:cxnLst/>
          <a:rect l="0" t="0" r="0" b="0"/>
          <a:pathLst>
            <a:path>
              <a:moveTo>
                <a:pt x="0" y="0"/>
              </a:moveTo>
              <a:lnTo>
                <a:pt x="0" y="1657917"/>
              </a:lnTo>
              <a:lnTo>
                <a:pt x="414708" y="1657917"/>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4E96B6-FE14-42DD-8663-4D787390AE34}">
      <dsp:nvSpPr>
        <dsp:cNvPr id="0" name=""/>
        <dsp:cNvSpPr/>
      </dsp:nvSpPr>
      <dsp:spPr>
        <a:xfrm>
          <a:off x="1174335" y="1739649"/>
          <a:ext cx="414708" cy="637258"/>
        </a:xfrm>
        <a:custGeom>
          <a:avLst/>
          <a:gdLst/>
          <a:ahLst/>
          <a:cxnLst/>
          <a:rect l="0" t="0" r="0" b="0"/>
          <a:pathLst>
            <a:path>
              <a:moveTo>
                <a:pt x="0" y="0"/>
              </a:moveTo>
              <a:lnTo>
                <a:pt x="0" y="637258"/>
              </a:lnTo>
              <a:lnTo>
                <a:pt x="414708" y="637258"/>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ECD308-473D-4B26-A867-87EBCB4CA8C3}">
      <dsp:nvSpPr>
        <dsp:cNvPr id="0" name=""/>
        <dsp:cNvSpPr/>
      </dsp:nvSpPr>
      <dsp:spPr>
        <a:xfrm>
          <a:off x="2280224" y="718990"/>
          <a:ext cx="3066607" cy="301885"/>
        </a:xfrm>
        <a:custGeom>
          <a:avLst/>
          <a:gdLst/>
          <a:ahLst/>
          <a:cxnLst/>
          <a:rect l="0" t="0" r="0" b="0"/>
          <a:pathLst>
            <a:path>
              <a:moveTo>
                <a:pt x="3066607" y="0"/>
              </a:moveTo>
              <a:lnTo>
                <a:pt x="3066607" y="150942"/>
              </a:lnTo>
              <a:lnTo>
                <a:pt x="0" y="150942"/>
              </a:lnTo>
              <a:lnTo>
                <a:pt x="0" y="301885"/>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26FEEF-6E11-4891-B952-9F525D258EE1}">
      <dsp:nvSpPr>
        <dsp:cNvPr id="0" name=""/>
        <dsp:cNvSpPr/>
      </dsp:nvSpPr>
      <dsp:spPr>
        <a:xfrm>
          <a:off x="4628057" y="215"/>
          <a:ext cx="1437548" cy="71877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latin typeface="Helvetica" panose="020B0604020202020204" pitchFamily="34" charset="0"/>
              <a:cs typeface="Helvetica" panose="020B0604020202020204" pitchFamily="34" charset="0"/>
            </a:rPr>
            <a:t>NGA KAUPAPA</a:t>
          </a:r>
        </a:p>
      </dsp:txBody>
      <dsp:txXfrm>
        <a:off x="4628057" y="215"/>
        <a:ext cx="1437548" cy="718774"/>
      </dsp:txXfrm>
    </dsp:sp>
    <dsp:sp modelId="{B632D955-6161-430F-9421-1D1067AA4CF0}">
      <dsp:nvSpPr>
        <dsp:cNvPr id="0" name=""/>
        <dsp:cNvSpPr/>
      </dsp:nvSpPr>
      <dsp:spPr>
        <a:xfrm>
          <a:off x="897863" y="1020875"/>
          <a:ext cx="2764722" cy="718774"/>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latin typeface="Helvetica" panose="020B0604020202020204" pitchFamily="34" charset="0"/>
              <a:cs typeface="Helvetica" panose="020B0604020202020204" pitchFamily="34" charset="0"/>
            </a:rPr>
            <a:t>Wai Ora | Waiora:  </a:t>
          </a:r>
          <a:br>
            <a:rPr lang="en-NZ" sz="1400" kern="1200" dirty="0">
              <a:latin typeface="Helvetica" panose="020B0604020202020204" pitchFamily="34" charset="0"/>
              <a:cs typeface="Helvetica" panose="020B0604020202020204" pitchFamily="34" charset="0"/>
            </a:rPr>
          </a:br>
          <a:r>
            <a:rPr lang="en-NZ" sz="1400" kern="1200" dirty="0">
              <a:latin typeface="Helvetica" panose="020B0604020202020204" pitchFamily="34" charset="0"/>
              <a:cs typeface="Helvetica" panose="020B0604020202020204" pitchFamily="34" charset="0"/>
            </a:rPr>
            <a:t>Lake Health and Wellbeing</a:t>
          </a:r>
        </a:p>
      </dsp:txBody>
      <dsp:txXfrm>
        <a:off x="897863" y="1020875"/>
        <a:ext cx="2764722" cy="718774"/>
      </dsp:txXfrm>
    </dsp:sp>
    <dsp:sp modelId="{B7397C26-545E-493B-BD6A-189EF34DC59F}">
      <dsp:nvSpPr>
        <dsp:cNvPr id="0" name=""/>
        <dsp:cNvSpPr/>
      </dsp:nvSpPr>
      <dsp:spPr>
        <a:xfrm>
          <a:off x="1589044" y="2017520"/>
          <a:ext cx="1437548" cy="71877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solidFill>
                <a:sysClr val="windowText" lastClr="000000"/>
              </a:solidFill>
              <a:latin typeface="Helvetica" panose="020B0604020202020204" pitchFamily="34" charset="0"/>
              <a:cs typeface="Helvetica" panose="020B0604020202020204" pitchFamily="34" charset="0"/>
            </a:rPr>
            <a:t>Land Use and Water </a:t>
          </a:r>
        </a:p>
      </dsp:txBody>
      <dsp:txXfrm>
        <a:off x="1589044" y="2017520"/>
        <a:ext cx="1437548" cy="718774"/>
      </dsp:txXfrm>
    </dsp:sp>
    <dsp:sp modelId="{F6CE3FA7-28B8-466E-B2FD-71D684D3537D}">
      <dsp:nvSpPr>
        <dsp:cNvPr id="0" name=""/>
        <dsp:cNvSpPr/>
      </dsp:nvSpPr>
      <dsp:spPr>
        <a:xfrm>
          <a:off x="1589044" y="3038180"/>
          <a:ext cx="1437548" cy="71877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solidFill>
                <a:sysClr val="windowText" lastClr="000000"/>
              </a:solidFill>
              <a:latin typeface="Helvetica" panose="020B0604020202020204" pitchFamily="34" charset="0"/>
              <a:cs typeface="Helvetica" panose="020B0604020202020204" pitchFamily="34" charset="0"/>
            </a:rPr>
            <a:t>Ecosystems and Habitats</a:t>
          </a:r>
        </a:p>
      </dsp:txBody>
      <dsp:txXfrm>
        <a:off x="1589044" y="3038180"/>
        <a:ext cx="1437548" cy="718774"/>
      </dsp:txXfrm>
    </dsp:sp>
    <dsp:sp modelId="{F48A0A8D-9B6B-48C7-91D9-506BFE4C6923}">
      <dsp:nvSpPr>
        <dsp:cNvPr id="0" name=""/>
        <dsp:cNvSpPr/>
      </dsp:nvSpPr>
      <dsp:spPr>
        <a:xfrm>
          <a:off x="1589044" y="4058839"/>
          <a:ext cx="1437548" cy="71877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solidFill>
                <a:sysClr val="windowText" lastClr="000000"/>
              </a:solidFill>
              <a:latin typeface="Helvetica" panose="020B0604020202020204" pitchFamily="34" charset="0"/>
              <a:cs typeface="Helvetica" panose="020B0604020202020204" pitchFamily="34" charset="0"/>
            </a:rPr>
            <a:t>Biosecurity and Pest Management</a:t>
          </a:r>
        </a:p>
      </dsp:txBody>
      <dsp:txXfrm>
        <a:off x="1589044" y="4058839"/>
        <a:ext cx="1437548" cy="718774"/>
      </dsp:txXfrm>
    </dsp:sp>
    <dsp:sp modelId="{3B1B19F8-E059-4CD8-8F6D-3DF9AFCFB818}">
      <dsp:nvSpPr>
        <dsp:cNvPr id="0" name=""/>
        <dsp:cNvSpPr/>
      </dsp:nvSpPr>
      <dsp:spPr>
        <a:xfrm>
          <a:off x="3964470" y="1020875"/>
          <a:ext cx="2764722" cy="718774"/>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latin typeface="Helvetica" panose="020B0604020202020204" pitchFamily="34" charset="0"/>
              <a:cs typeface="Helvetica" panose="020B0604020202020204" pitchFamily="34" charset="0"/>
            </a:rPr>
            <a:t>Wai Rua | Wairua:  </a:t>
          </a:r>
          <a:br>
            <a:rPr lang="en-NZ" sz="1400" kern="1200" dirty="0">
              <a:latin typeface="Helvetica" panose="020B0604020202020204" pitchFamily="34" charset="0"/>
              <a:cs typeface="Helvetica" panose="020B0604020202020204" pitchFamily="34" charset="0"/>
            </a:rPr>
          </a:br>
          <a:r>
            <a:rPr lang="en-NZ" sz="1400" kern="1200" dirty="0">
              <a:latin typeface="Helvetica" panose="020B0604020202020204" pitchFamily="34" charset="0"/>
              <a:cs typeface="Helvetica" panose="020B0604020202020204" pitchFamily="34" charset="0"/>
            </a:rPr>
            <a:t>Our People, Knowledge and Practices</a:t>
          </a:r>
        </a:p>
      </dsp:txBody>
      <dsp:txXfrm>
        <a:off x="3964470" y="1020875"/>
        <a:ext cx="2764722" cy="718774"/>
      </dsp:txXfrm>
    </dsp:sp>
    <dsp:sp modelId="{A8BDC99E-3BEC-4F79-AA4B-CC28ECC67C4B}">
      <dsp:nvSpPr>
        <dsp:cNvPr id="0" name=""/>
        <dsp:cNvSpPr/>
      </dsp:nvSpPr>
      <dsp:spPr>
        <a:xfrm>
          <a:off x="4655651" y="2017520"/>
          <a:ext cx="1437548" cy="71877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solidFill>
                <a:sysClr val="windowText" lastClr="000000"/>
              </a:solidFill>
              <a:latin typeface="Helvetica" panose="020B0604020202020204" pitchFamily="34" charset="0"/>
              <a:cs typeface="Helvetica" panose="020B0604020202020204" pitchFamily="34" charset="0"/>
            </a:rPr>
            <a:t>Cultural knowledge and practices</a:t>
          </a:r>
        </a:p>
      </dsp:txBody>
      <dsp:txXfrm>
        <a:off x="4655651" y="2017520"/>
        <a:ext cx="1437548" cy="718774"/>
      </dsp:txXfrm>
    </dsp:sp>
    <dsp:sp modelId="{C44A5080-F875-4B8D-BA9F-FD6338B57288}">
      <dsp:nvSpPr>
        <dsp:cNvPr id="0" name=""/>
        <dsp:cNvSpPr/>
      </dsp:nvSpPr>
      <dsp:spPr>
        <a:xfrm>
          <a:off x="4655651" y="3038180"/>
          <a:ext cx="1437548" cy="71877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solidFill>
                <a:sysClr val="windowText" lastClr="000000"/>
              </a:solidFill>
              <a:latin typeface="Helvetica" panose="020B0604020202020204" pitchFamily="34" charset="0"/>
              <a:cs typeface="Helvetica" panose="020B0604020202020204" pitchFamily="34" charset="0"/>
            </a:rPr>
            <a:t>Building capacity and succession planning</a:t>
          </a:r>
        </a:p>
      </dsp:txBody>
      <dsp:txXfrm>
        <a:off x="4655651" y="3038180"/>
        <a:ext cx="1437548" cy="718774"/>
      </dsp:txXfrm>
    </dsp:sp>
    <dsp:sp modelId="{485C9520-7A89-4DBF-BDC3-3A0EA21171CA}">
      <dsp:nvSpPr>
        <dsp:cNvPr id="0" name=""/>
        <dsp:cNvSpPr/>
      </dsp:nvSpPr>
      <dsp:spPr>
        <a:xfrm>
          <a:off x="4655651" y="4058839"/>
          <a:ext cx="1437548" cy="71877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solidFill>
                <a:sysClr val="windowText" lastClr="000000"/>
              </a:solidFill>
              <a:latin typeface="Helvetica" panose="020B0604020202020204" pitchFamily="34" charset="0"/>
              <a:cs typeface="Helvetica" panose="020B0604020202020204" pitchFamily="34" charset="0"/>
            </a:rPr>
            <a:t>Adapting to a changing environment</a:t>
          </a:r>
        </a:p>
      </dsp:txBody>
      <dsp:txXfrm>
        <a:off x="4655651" y="4058839"/>
        <a:ext cx="1437548" cy="718774"/>
      </dsp:txXfrm>
    </dsp:sp>
    <dsp:sp modelId="{DF607980-C825-446F-A5D5-11E4CD86A17C}">
      <dsp:nvSpPr>
        <dsp:cNvPr id="0" name=""/>
        <dsp:cNvSpPr/>
      </dsp:nvSpPr>
      <dsp:spPr>
        <a:xfrm>
          <a:off x="7031078" y="1020875"/>
          <a:ext cx="2764722" cy="718774"/>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latin typeface="Helvetica" panose="020B0604020202020204" pitchFamily="34" charset="0"/>
              <a:cs typeface="Helvetica" panose="020B0604020202020204" pitchFamily="34" charset="0"/>
            </a:rPr>
            <a:t>Wai Ata | Waiata:  </a:t>
          </a:r>
          <a:br>
            <a:rPr lang="en-NZ" sz="1400" kern="1200" dirty="0">
              <a:latin typeface="Helvetica" panose="020B0604020202020204" pitchFamily="34" charset="0"/>
              <a:cs typeface="Helvetica" panose="020B0604020202020204" pitchFamily="34" charset="0"/>
            </a:rPr>
          </a:br>
          <a:r>
            <a:rPr lang="en-NZ" sz="1400" kern="1200" dirty="0">
              <a:latin typeface="Helvetica" panose="020B0604020202020204" pitchFamily="34" charset="0"/>
              <a:cs typeface="Helvetica" panose="020B0604020202020204" pitchFamily="34" charset="0"/>
            </a:rPr>
            <a:t>Our Special Places</a:t>
          </a:r>
        </a:p>
      </dsp:txBody>
      <dsp:txXfrm>
        <a:off x="7031078" y="1020875"/>
        <a:ext cx="2764722" cy="718774"/>
      </dsp:txXfrm>
    </dsp:sp>
    <dsp:sp modelId="{DA95D381-9BC7-4E04-82A8-09AF1F13FEAA}">
      <dsp:nvSpPr>
        <dsp:cNvPr id="0" name=""/>
        <dsp:cNvSpPr/>
      </dsp:nvSpPr>
      <dsp:spPr>
        <a:xfrm>
          <a:off x="7722258" y="2017520"/>
          <a:ext cx="1680781" cy="71877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solidFill>
                <a:sysClr val="windowText" lastClr="000000"/>
              </a:solidFill>
              <a:latin typeface="Helvetica" panose="020B0604020202020204" pitchFamily="34" charset="0"/>
              <a:cs typeface="Helvetica" panose="020B0604020202020204" pitchFamily="34" charset="0"/>
            </a:rPr>
            <a:t>Cultural Identity</a:t>
          </a:r>
        </a:p>
      </dsp:txBody>
      <dsp:txXfrm>
        <a:off x="7722258" y="2017520"/>
        <a:ext cx="1680781" cy="718774"/>
      </dsp:txXfrm>
    </dsp:sp>
    <dsp:sp modelId="{2F63E4A2-1C0C-4EAC-A6F3-4D4CDE1AB07C}">
      <dsp:nvSpPr>
        <dsp:cNvPr id="0" name=""/>
        <dsp:cNvSpPr/>
      </dsp:nvSpPr>
      <dsp:spPr>
        <a:xfrm>
          <a:off x="7722258" y="3038180"/>
          <a:ext cx="1680781" cy="71877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solidFill>
                <a:sysClr val="windowText" lastClr="000000"/>
              </a:solidFill>
              <a:latin typeface="Helvetica" panose="020B0604020202020204" pitchFamily="34" charset="0"/>
              <a:cs typeface="Helvetica" panose="020B0604020202020204" pitchFamily="34" charset="0"/>
            </a:rPr>
            <a:t>Sites, areas and landscapes of cultural significance</a:t>
          </a:r>
        </a:p>
      </dsp:txBody>
      <dsp:txXfrm>
        <a:off x="7722258" y="3038180"/>
        <a:ext cx="1680781" cy="718774"/>
      </dsp:txXfrm>
    </dsp:sp>
    <dsp:sp modelId="{9199C9C6-BD63-4A3C-B8E2-CA9B7448247B}">
      <dsp:nvSpPr>
        <dsp:cNvPr id="0" name=""/>
        <dsp:cNvSpPr/>
      </dsp:nvSpPr>
      <dsp:spPr>
        <a:xfrm>
          <a:off x="7722258" y="4082853"/>
          <a:ext cx="1680781" cy="71877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NZ" sz="1400" kern="1200" dirty="0">
              <a:solidFill>
                <a:sysClr val="windowText" lastClr="000000"/>
              </a:solidFill>
              <a:latin typeface="Helvetica" panose="020B0604020202020204" pitchFamily="34" charset="0"/>
              <a:cs typeface="Helvetica" panose="020B0604020202020204" pitchFamily="34" charset="0"/>
            </a:rPr>
            <a:t>Lake structures and activities</a:t>
          </a:r>
        </a:p>
      </dsp:txBody>
      <dsp:txXfrm>
        <a:off x="7722258" y="4082853"/>
        <a:ext cx="1680781" cy="7187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C77DE-E157-4A72-9CC5-DE8E83CCAFE5}" type="datetimeFigureOut">
              <a:rPr lang="en-NZ" smtClean="0"/>
              <a:t>21/02/2020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22BFA-1199-4741-86B1-DA48CFC24C56}" type="slidenum">
              <a:rPr lang="en-NZ" smtClean="0"/>
              <a:t>‹#›</a:t>
            </a:fld>
            <a:endParaRPr lang="en-NZ"/>
          </a:p>
        </p:txBody>
      </p:sp>
    </p:spTree>
    <p:extLst>
      <p:ext uri="{BB962C8B-B14F-4D97-AF65-F5344CB8AC3E}">
        <p14:creationId xmlns:p14="http://schemas.microsoft.com/office/powerpoint/2010/main" val="25289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Te Tuapapa was lodged with Council in October 2015. We are here today to present He Mahere Taiao which accompanies Te Tuapapa. But we need to first  look back to where we started and why</a:t>
            </a:r>
          </a:p>
        </p:txBody>
      </p:sp>
      <p:sp>
        <p:nvSpPr>
          <p:cNvPr id="4" name="Slide Number Placeholder 3"/>
          <p:cNvSpPr>
            <a:spLocks noGrp="1"/>
          </p:cNvSpPr>
          <p:nvPr>
            <p:ph type="sldNum" sz="quarter" idx="5"/>
          </p:nvPr>
        </p:nvSpPr>
        <p:spPr/>
        <p:txBody>
          <a:bodyPr/>
          <a:lstStyle/>
          <a:p>
            <a:fld id="{3EF22BFA-1199-4741-86B1-DA48CFC24C56}" type="slidenum">
              <a:rPr lang="en-NZ" smtClean="0"/>
              <a:t>2</a:t>
            </a:fld>
            <a:endParaRPr lang="en-NZ"/>
          </a:p>
        </p:txBody>
      </p:sp>
    </p:spTree>
    <p:extLst>
      <p:ext uri="{BB962C8B-B14F-4D97-AF65-F5344CB8AC3E}">
        <p14:creationId xmlns:p14="http://schemas.microsoft.com/office/powerpoint/2010/main" val="205464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Initial driver was the Lakes Strategy. Our starting point  to use the ‘tangas’, we had lost focus on our WAI. A new day dawned and we started again. Formation of the advisory group. </a:t>
            </a:r>
          </a:p>
        </p:txBody>
      </p:sp>
      <p:sp>
        <p:nvSpPr>
          <p:cNvPr id="4" name="Slide Number Placeholder 3"/>
          <p:cNvSpPr>
            <a:spLocks noGrp="1"/>
          </p:cNvSpPr>
          <p:nvPr>
            <p:ph type="sldNum" sz="quarter" idx="5"/>
          </p:nvPr>
        </p:nvSpPr>
        <p:spPr/>
        <p:txBody>
          <a:bodyPr/>
          <a:lstStyle/>
          <a:p>
            <a:fld id="{3EF22BFA-1199-4741-86B1-DA48CFC24C56}" type="slidenum">
              <a:rPr lang="en-NZ" smtClean="0"/>
              <a:t>3</a:t>
            </a:fld>
            <a:endParaRPr lang="en-NZ"/>
          </a:p>
        </p:txBody>
      </p:sp>
    </p:spTree>
    <p:extLst>
      <p:ext uri="{BB962C8B-B14F-4D97-AF65-F5344CB8AC3E}">
        <p14:creationId xmlns:p14="http://schemas.microsoft.com/office/powerpoint/2010/main" val="250235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Use of two guiding principles to connect the values to action</a:t>
            </a:r>
          </a:p>
        </p:txBody>
      </p:sp>
      <p:sp>
        <p:nvSpPr>
          <p:cNvPr id="4" name="Slide Number Placeholder 3"/>
          <p:cNvSpPr>
            <a:spLocks noGrp="1"/>
          </p:cNvSpPr>
          <p:nvPr>
            <p:ph type="sldNum" sz="quarter" idx="5"/>
          </p:nvPr>
        </p:nvSpPr>
        <p:spPr/>
        <p:txBody>
          <a:bodyPr/>
          <a:lstStyle/>
          <a:p>
            <a:fld id="{3EF22BFA-1199-4741-86B1-DA48CFC24C56}" type="slidenum">
              <a:rPr lang="en-NZ" smtClean="0"/>
              <a:t>4</a:t>
            </a:fld>
            <a:endParaRPr lang="en-NZ"/>
          </a:p>
        </p:txBody>
      </p:sp>
    </p:spTree>
    <p:extLst>
      <p:ext uri="{BB962C8B-B14F-4D97-AF65-F5344CB8AC3E}">
        <p14:creationId xmlns:p14="http://schemas.microsoft.com/office/powerpoint/2010/main" val="70575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Add korero about scope – relates to all the lakes and includes kaupapa where generalities apply; does not replace the role of iwi/hapū engagement and plans</a:t>
            </a:r>
          </a:p>
        </p:txBody>
      </p:sp>
      <p:sp>
        <p:nvSpPr>
          <p:cNvPr id="4" name="Slide Number Placeholder 3"/>
          <p:cNvSpPr>
            <a:spLocks noGrp="1"/>
          </p:cNvSpPr>
          <p:nvPr>
            <p:ph type="sldNum" sz="quarter" idx="5"/>
          </p:nvPr>
        </p:nvSpPr>
        <p:spPr/>
        <p:txBody>
          <a:bodyPr/>
          <a:lstStyle/>
          <a:p>
            <a:fld id="{3EF22BFA-1199-4741-86B1-DA48CFC24C56}" type="slidenum">
              <a:rPr lang="en-NZ" smtClean="0"/>
              <a:t>5</a:t>
            </a:fld>
            <a:endParaRPr lang="en-NZ"/>
          </a:p>
        </p:txBody>
      </p:sp>
    </p:spTree>
    <p:extLst>
      <p:ext uri="{BB962C8B-B14F-4D97-AF65-F5344CB8AC3E}">
        <p14:creationId xmlns:p14="http://schemas.microsoft.com/office/powerpoint/2010/main" val="171388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9D0A4E7-80EC-49DD-91FA-FFE160E5C65B}" type="slidenum">
              <a:rPr lang="en-NZ" smtClean="0"/>
              <a:t>6</a:t>
            </a:fld>
            <a:endParaRPr lang="en-NZ"/>
          </a:p>
        </p:txBody>
      </p:sp>
    </p:spTree>
    <p:extLst>
      <p:ext uri="{BB962C8B-B14F-4D97-AF65-F5344CB8AC3E}">
        <p14:creationId xmlns:p14="http://schemas.microsoft.com/office/powerpoint/2010/main" val="215408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AD8B-37FD-49AC-BDA8-FC904FF78A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0536660E-A958-457C-81F5-E4BF77915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018B081-FFBD-45A9-8291-49184AC111E3}"/>
              </a:ext>
            </a:extLst>
          </p:cNvPr>
          <p:cNvSpPr>
            <a:spLocks noGrp="1"/>
          </p:cNvSpPr>
          <p:nvPr>
            <p:ph type="dt" sz="half" idx="10"/>
          </p:nvPr>
        </p:nvSpPr>
        <p:spPr/>
        <p:txBody>
          <a:bodyPr/>
          <a:lstStyle/>
          <a:p>
            <a:fld id="{FEE09CB6-60B7-4874-881D-E08B81DEA035}" type="datetimeFigureOut">
              <a:rPr lang="en-NZ" smtClean="0"/>
              <a:t>21/02/2020</a:t>
            </a:fld>
            <a:endParaRPr lang="en-NZ"/>
          </a:p>
        </p:txBody>
      </p:sp>
      <p:sp>
        <p:nvSpPr>
          <p:cNvPr id="5" name="Footer Placeholder 4">
            <a:extLst>
              <a:ext uri="{FF2B5EF4-FFF2-40B4-BE49-F238E27FC236}">
                <a16:creationId xmlns:a16="http://schemas.microsoft.com/office/drawing/2014/main" id="{735C4876-9E54-453E-BD75-00143AD3FB8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2CA7B4D-5EBC-442A-B586-7285C23C3A84}"/>
              </a:ext>
            </a:extLst>
          </p:cNvPr>
          <p:cNvSpPr>
            <a:spLocks noGrp="1"/>
          </p:cNvSpPr>
          <p:nvPr>
            <p:ph type="sldNum" sz="quarter" idx="12"/>
          </p:nvPr>
        </p:nvSpPr>
        <p:spPr/>
        <p:txBody>
          <a:bodyPr/>
          <a:lstStyle/>
          <a:p>
            <a:fld id="{39ABAD69-FE10-4A4D-96D6-68DBE0202137}" type="slidenum">
              <a:rPr lang="en-NZ" smtClean="0"/>
              <a:t>‹#›</a:t>
            </a:fld>
            <a:endParaRPr lang="en-NZ"/>
          </a:p>
        </p:txBody>
      </p:sp>
    </p:spTree>
    <p:extLst>
      <p:ext uri="{BB962C8B-B14F-4D97-AF65-F5344CB8AC3E}">
        <p14:creationId xmlns:p14="http://schemas.microsoft.com/office/powerpoint/2010/main" val="111122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A324-3F66-4C79-95AE-737BA4F53A8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B233792-1B61-415A-B32C-09EE61A1FC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21014B6-C8CE-4682-8166-6CA25A447953}"/>
              </a:ext>
            </a:extLst>
          </p:cNvPr>
          <p:cNvSpPr>
            <a:spLocks noGrp="1"/>
          </p:cNvSpPr>
          <p:nvPr>
            <p:ph type="dt" sz="half" idx="10"/>
          </p:nvPr>
        </p:nvSpPr>
        <p:spPr/>
        <p:txBody>
          <a:bodyPr/>
          <a:lstStyle/>
          <a:p>
            <a:fld id="{FEE09CB6-60B7-4874-881D-E08B81DEA035}" type="datetimeFigureOut">
              <a:rPr lang="en-NZ" smtClean="0"/>
              <a:t>21/02/2020</a:t>
            </a:fld>
            <a:endParaRPr lang="en-NZ"/>
          </a:p>
        </p:txBody>
      </p:sp>
      <p:sp>
        <p:nvSpPr>
          <p:cNvPr id="5" name="Footer Placeholder 4">
            <a:extLst>
              <a:ext uri="{FF2B5EF4-FFF2-40B4-BE49-F238E27FC236}">
                <a16:creationId xmlns:a16="http://schemas.microsoft.com/office/drawing/2014/main" id="{33C144CA-D665-4711-8077-9B866AE568D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69E8B07-431E-4DB8-88A8-14A83621230C}"/>
              </a:ext>
            </a:extLst>
          </p:cNvPr>
          <p:cNvSpPr>
            <a:spLocks noGrp="1"/>
          </p:cNvSpPr>
          <p:nvPr>
            <p:ph type="sldNum" sz="quarter" idx="12"/>
          </p:nvPr>
        </p:nvSpPr>
        <p:spPr/>
        <p:txBody>
          <a:bodyPr/>
          <a:lstStyle/>
          <a:p>
            <a:fld id="{39ABAD69-FE10-4A4D-96D6-68DBE0202137}" type="slidenum">
              <a:rPr lang="en-NZ" smtClean="0"/>
              <a:t>‹#›</a:t>
            </a:fld>
            <a:endParaRPr lang="en-NZ"/>
          </a:p>
        </p:txBody>
      </p:sp>
    </p:spTree>
    <p:extLst>
      <p:ext uri="{BB962C8B-B14F-4D97-AF65-F5344CB8AC3E}">
        <p14:creationId xmlns:p14="http://schemas.microsoft.com/office/powerpoint/2010/main" val="294396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C33ED-7D85-4A4E-B6B9-D719E38C4C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C6D486F-5286-41D2-BB4B-0BB4D62697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2C2342A-71E3-4C7F-AA58-2AC53E1FF715}"/>
              </a:ext>
            </a:extLst>
          </p:cNvPr>
          <p:cNvSpPr>
            <a:spLocks noGrp="1"/>
          </p:cNvSpPr>
          <p:nvPr>
            <p:ph type="dt" sz="half" idx="10"/>
          </p:nvPr>
        </p:nvSpPr>
        <p:spPr/>
        <p:txBody>
          <a:bodyPr/>
          <a:lstStyle/>
          <a:p>
            <a:fld id="{FEE09CB6-60B7-4874-881D-E08B81DEA035}" type="datetimeFigureOut">
              <a:rPr lang="en-NZ" smtClean="0"/>
              <a:t>21/02/2020</a:t>
            </a:fld>
            <a:endParaRPr lang="en-NZ"/>
          </a:p>
        </p:txBody>
      </p:sp>
      <p:sp>
        <p:nvSpPr>
          <p:cNvPr id="5" name="Footer Placeholder 4">
            <a:extLst>
              <a:ext uri="{FF2B5EF4-FFF2-40B4-BE49-F238E27FC236}">
                <a16:creationId xmlns:a16="http://schemas.microsoft.com/office/drawing/2014/main" id="{9E4245E2-7654-4B38-8933-4971798A99C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BD52372-BD25-48D7-AEA1-13B3BC55ADF2}"/>
              </a:ext>
            </a:extLst>
          </p:cNvPr>
          <p:cNvSpPr>
            <a:spLocks noGrp="1"/>
          </p:cNvSpPr>
          <p:nvPr>
            <p:ph type="sldNum" sz="quarter" idx="12"/>
          </p:nvPr>
        </p:nvSpPr>
        <p:spPr/>
        <p:txBody>
          <a:bodyPr/>
          <a:lstStyle/>
          <a:p>
            <a:fld id="{39ABAD69-FE10-4A4D-96D6-68DBE0202137}" type="slidenum">
              <a:rPr lang="en-NZ" smtClean="0"/>
              <a:t>‹#›</a:t>
            </a:fld>
            <a:endParaRPr lang="en-NZ"/>
          </a:p>
        </p:txBody>
      </p:sp>
    </p:spTree>
    <p:extLst>
      <p:ext uri="{BB962C8B-B14F-4D97-AF65-F5344CB8AC3E}">
        <p14:creationId xmlns:p14="http://schemas.microsoft.com/office/powerpoint/2010/main" val="355709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8F79-6DD4-4D2A-B3F4-D8B5F9C7BBF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D7085BF-EEB7-4B43-826A-61B8832EFD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4BA7284-2BDA-4B17-86BD-8B24178E468A}"/>
              </a:ext>
            </a:extLst>
          </p:cNvPr>
          <p:cNvSpPr>
            <a:spLocks noGrp="1"/>
          </p:cNvSpPr>
          <p:nvPr>
            <p:ph type="dt" sz="half" idx="10"/>
          </p:nvPr>
        </p:nvSpPr>
        <p:spPr/>
        <p:txBody>
          <a:bodyPr/>
          <a:lstStyle/>
          <a:p>
            <a:fld id="{FEE09CB6-60B7-4874-881D-E08B81DEA035}" type="datetimeFigureOut">
              <a:rPr lang="en-NZ" smtClean="0"/>
              <a:t>21/02/2020</a:t>
            </a:fld>
            <a:endParaRPr lang="en-NZ"/>
          </a:p>
        </p:txBody>
      </p:sp>
      <p:sp>
        <p:nvSpPr>
          <p:cNvPr id="5" name="Footer Placeholder 4">
            <a:extLst>
              <a:ext uri="{FF2B5EF4-FFF2-40B4-BE49-F238E27FC236}">
                <a16:creationId xmlns:a16="http://schemas.microsoft.com/office/drawing/2014/main" id="{A0A06EF0-BD59-4E32-A5B9-83C97C2B9A4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1A3604D-BAFB-4648-BB48-C2C905A7540C}"/>
              </a:ext>
            </a:extLst>
          </p:cNvPr>
          <p:cNvSpPr>
            <a:spLocks noGrp="1"/>
          </p:cNvSpPr>
          <p:nvPr>
            <p:ph type="sldNum" sz="quarter" idx="12"/>
          </p:nvPr>
        </p:nvSpPr>
        <p:spPr/>
        <p:txBody>
          <a:bodyPr/>
          <a:lstStyle/>
          <a:p>
            <a:fld id="{39ABAD69-FE10-4A4D-96D6-68DBE0202137}" type="slidenum">
              <a:rPr lang="en-NZ" smtClean="0"/>
              <a:t>‹#›</a:t>
            </a:fld>
            <a:endParaRPr lang="en-NZ"/>
          </a:p>
        </p:txBody>
      </p:sp>
    </p:spTree>
    <p:extLst>
      <p:ext uri="{BB962C8B-B14F-4D97-AF65-F5344CB8AC3E}">
        <p14:creationId xmlns:p14="http://schemas.microsoft.com/office/powerpoint/2010/main" val="426133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EF90-8D21-481D-9F89-9A593EFDE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8DF84A9-1563-4468-A919-EAF69BD8BA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684EF7-E706-4498-B301-6298D44AD7EA}"/>
              </a:ext>
            </a:extLst>
          </p:cNvPr>
          <p:cNvSpPr>
            <a:spLocks noGrp="1"/>
          </p:cNvSpPr>
          <p:nvPr>
            <p:ph type="dt" sz="half" idx="10"/>
          </p:nvPr>
        </p:nvSpPr>
        <p:spPr/>
        <p:txBody>
          <a:bodyPr/>
          <a:lstStyle/>
          <a:p>
            <a:fld id="{FEE09CB6-60B7-4874-881D-E08B81DEA035}" type="datetimeFigureOut">
              <a:rPr lang="en-NZ" smtClean="0"/>
              <a:t>21/02/2020</a:t>
            </a:fld>
            <a:endParaRPr lang="en-NZ"/>
          </a:p>
        </p:txBody>
      </p:sp>
      <p:sp>
        <p:nvSpPr>
          <p:cNvPr id="5" name="Footer Placeholder 4">
            <a:extLst>
              <a:ext uri="{FF2B5EF4-FFF2-40B4-BE49-F238E27FC236}">
                <a16:creationId xmlns:a16="http://schemas.microsoft.com/office/drawing/2014/main" id="{3D995353-F1A0-445E-8CB6-D5B139DB501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B72DFFA-8B8C-440C-B5FA-1603D151391C}"/>
              </a:ext>
            </a:extLst>
          </p:cNvPr>
          <p:cNvSpPr>
            <a:spLocks noGrp="1"/>
          </p:cNvSpPr>
          <p:nvPr>
            <p:ph type="sldNum" sz="quarter" idx="12"/>
          </p:nvPr>
        </p:nvSpPr>
        <p:spPr/>
        <p:txBody>
          <a:bodyPr/>
          <a:lstStyle/>
          <a:p>
            <a:fld id="{39ABAD69-FE10-4A4D-96D6-68DBE0202137}" type="slidenum">
              <a:rPr lang="en-NZ" smtClean="0"/>
              <a:t>‹#›</a:t>
            </a:fld>
            <a:endParaRPr lang="en-NZ"/>
          </a:p>
        </p:txBody>
      </p:sp>
    </p:spTree>
    <p:extLst>
      <p:ext uri="{BB962C8B-B14F-4D97-AF65-F5344CB8AC3E}">
        <p14:creationId xmlns:p14="http://schemas.microsoft.com/office/powerpoint/2010/main" val="215659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560C-8CD9-4782-82E5-8E05044EEC5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0C4D3B9-A157-4A71-A779-05D9780E9D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7E91850D-F192-44D3-97C8-AF8F76806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A3B674A9-876E-4940-B323-36FC685544BC}"/>
              </a:ext>
            </a:extLst>
          </p:cNvPr>
          <p:cNvSpPr>
            <a:spLocks noGrp="1"/>
          </p:cNvSpPr>
          <p:nvPr>
            <p:ph type="dt" sz="half" idx="10"/>
          </p:nvPr>
        </p:nvSpPr>
        <p:spPr/>
        <p:txBody>
          <a:bodyPr/>
          <a:lstStyle/>
          <a:p>
            <a:fld id="{FEE09CB6-60B7-4874-881D-E08B81DEA035}" type="datetimeFigureOut">
              <a:rPr lang="en-NZ" smtClean="0"/>
              <a:t>21/02/2020</a:t>
            </a:fld>
            <a:endParaRPr lang="en-NZ"/>
          </a:p>
        </p:txBody>
      </p:sp>
      <p:sp>
        <p:nvSpPr>
          <p:cNvPr id="6" name="Footer Placeholder 5">
            <a:extLst>
              <a:ext uri="{FF2B5EF4-FFF2-40B4-BE49-F238E27FC236}">
                <a16:creationId xmlns:a16="http://schemas.microsoft.com/office/drawing/2014/main" id="{C9B798F8-2B39-42D2-AD34-B5AB16B8EC6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0608872-A7B4-4D00-8EA3-23CBCB29141A}"/>
              </a:ext>
            </a:extLst>
          </p:cNvPr>
          <p:cNvSpPr>
            <a:spLocks noGrp="1"/>
          </p:cNvSpPr>
          <p:nvPr>
            <p:ph type="sldNum" sz="quarter" idx="12"/>
          </p:nvPr>
        </p:nvSpPr>
        <p:spPr/>
        <p:txBody>
          <a:bodyPr/>
          <a:lstStyle/>
          <a:p>
            <a:fld id="{39ABAD69-FE10-4A4D-96D6-68DBE0202137}" type="slidenum">
              <a:rPr lang="en-NZ" smtClean="0"/>
              <a:t>‹#›</a:t>
            </a:fld>
            <a:endParaRPr lang="en-NZ"/>
          </a:p>
        </p:txBody>
      </p:sp>
    </p:spTree>
    <p:extLst>
      <p:ext uri="{BB962C8B-B14F-4D97-AF65-F5344CB8AC3E}">
        <p14:creationId xmlns:p14="http://schemas.microsoft.com/office/powerpoint/2010/main" val="397662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1B19-7D3A-4A10-90EE-D88D3E75B491}"/>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580C852-C057-45EC-AC90-155AC26D5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48905B-1D89-48EF-93F3-7E601CD377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A3DEA03-930B-45C3-BAD8-BCBFB57A9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AD815B-0C27-4C9A-9CBD-816C0E1345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98381CC-946B-4184-AC85-E23CE43E8C83}"/>
              </a:ext>
            </a:extLst>
          </p:cNvPr>
          <p:cNvSpPr>
            <a:spLocks noGrp="1"/>
          </p:cNvSpPr>
          <p:nvPr>
            <p:ph type="dt" sz="half" idx="10"/>
          </p:nvPr>
        </p:nvSpPr>
        <p:spPr/>
        <p:txBody>
          <a:bodyPr/>
          <a:lstStyle/>
          <a:p>
            <a:fld id="{FEE09CB6-60B7-4874-881D-E08B81DEA035}" type="datetimeFigureOut">
              <a:rPr lang="en-NZ" smtClean="0"/>
              <a:t>21/02/2020</a:t>
            </a:fld>
            <a:endParaRPr lang="en-NZ"/>
          </a:p>
        </p:txBody>
      </p:sp>
      <p:sp>
        <p:nvSpPr>
          <p:cNvPr id="8" name="Footer Placeholder 7">
            <a:extLst>
              <a:ext uri="{FF2B5EF4-FFF2-40B4-BE49-F238E27FC236}">
                <a16:creationId xmlns:a16="http://schemas.microsoft.com/office/drawing/2014/main" id="{357B5252-AB0A-48D1-8505-3640C4CED0B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4650327-613E-4270-8787-D2BAD3EC88C0}"/>
              </a:ext>
            </a:extLst>
          </p:cNvPr>
          <p:cNvSpPr>
            <a:spLocks noGrp="1"/>
          </p:cNvSpPr>
          <p:nvPr>
            <p:ph type="sldNum" sz="quarter" idx="12"/>
          </p:nvPr>
        </p:nvSpPr>
        <p:spPr/>
        <p:txBody>
          <a:bodyPr/>
          <a:lstStyle/>
          <a:p>
            <a:fld id="{39ABAD69-FE10-4A4D-96D6-68DBE0202137}" type="slidenum">
              <a:rPr lang="en-NZ" smtClean="0"/>
              <a:t>‹#›</a:t>
            </a:fld>
            <a:endParaRPr lang="en-NZ"/>
          </a:p>
        </p:txBody>
      </p:sp>
    </p:spTree>
    <p:extLst>
      <p:ext uri="{BB962C8B-B14F-4D97-AF65-F5344CB8AC3E}">
        <p14:creationId xmlns:p14="http://schemas.microsoft.com/office/powerpoint/2010/main" val="155963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9309-BB61-4144-8464-A9BC0CBCF11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22C62BC-7222-45A7-A753-8AF15663BD58}"/>
              </a:ext>
            </a:extLst>
          </p:cNvPr>
          <p:cNvSpPr>
            <a:spLocks noGrp="1"/>
          </p:cNvSpPr>
          <p:nvPr>
            <p:ph type="dt" sz="half" idx="10"/>
          </p:nvPr>
        </p:nvSpPr>
        <p:spPr/>
        <p:txBody>
          <a:bodyPr/>
          <a:lstStyle/>
          <a:p>
            <a:fld id="{FEE09CB6-60B7-4874-881D-E08B81DEA035}" type="datetimeFigureOut">
              <a:rPr lang="en-NZ" smtClean="0"/>
              <a:t>21/02/2020</a:t>
            </a:fld>
            <a:endParaRPr lang="en-NZ"/>
          </a:p>
        </p:txBody>
      </p:sp>
      <p:sp>
        <p:nvSpPr>
          <p:cNvPr id="4" name="Footer Placeholder 3">
            <a:extLst>
              <a:ext uri="{FF2B5EF4-FFF2-40B4-BE49-F238E27FC236}">
                <a16:creationId xmlns:a16="http://schemas.microsoft.com/office/drawing/2014/main" id="{788095E5-E11F-421F-AFE4-040FEC072755}"/>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E489EBB-1B98-4DBF-BF53-79E6CB8F4A78}"/>
              </a:ext>
            </a:extLst>
          </p:cNvPr>
          <p:cNvSpPr>
            <a:spLocks noGrp="1"/>
          </p:cNvSpPr>
          <p:nvPr>
            <p:ph type="sldNum" sz="quarter" idx="12"/>
          </p:nvPr>
        </p:nvSpPr>
        <p:spPr/>
        <p:txBody>
          <a:bodyPr/>
          <a:lstStyle/>
          <a:p>
            <a:fld id="{39ABAD69-FE10-4A4D-96D6-68DBE0202137}" type="slidenum">
              <a:rPr lang="en-NZ" smtClean="0"/>
              <a:t>‹#›</a:t>
            </a:fld>
            <a:endParaRPr lang="en-NZ"/>
          </a:p>
        </p:txBody>
      </p:sp>
    </p:spTree>
    <p:extLst>
      <p:ext uri="{BB962C8B-B14F-4D97-AF65-F5344CB8AC3E}">
        <p14:creationId xmlns:p14="http://schemas.microsoft.com/office/powerpoint/2010/main" val="4754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29E39-7D5C-4A06-A72B-0D15B2867D50}"/>
              </a:ext>
            </a:extLst>
          </p:cNvPr>
          <p:cNvSpPr>
            <a:spLocks noGrp="1"/>
          </p:cNvSpPr>
          <p:nvPr>
            <p:ph type="dt" sz="half" idx="10"/>
          </p:nvPr>
        </p:nvSpPr>
        <p:spPr/>
        <p:txBody>
          <a:bodyPr/>
          <a:lstStyle/>
          <a:p>
            <a:fld id="{FEE09CB6-60B7-4874-881D-E08B81DEA035}" type="datetimeFigureOut">
              <a:rPr lang="en-NZ" smtClean="0"/>
              <a:t>21/02/2020</a:t>
            </a:fld>
            <a:endParaRPr lang="en-NZ"/>
          </a:p>
        </p:txBody>
      </p:sp>
      <p:sp>
        <p:nvSpPr>
          <p:cNvPr id="3" name="Footer Placeholder 2">
            <a:extLst>
              <a:ext uri="{FF2B5EF4-FFF2-40B4-BE49-F238E27FC236}">
                <a16:creationId xmlns:a16="http://schemas.microsoft.com/office/drawing/2014/main" id="{795D68DB-7980-4084-A106-312B0CED03C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3A09E907-0209-4376-B9B7-AD969EC6997C}"/>
              </a:ext>
            </a:extLst>
          </p:cNvPr>
          <p:cNvSpPr>
            <a:spLocks noGrp="1"/>
          </p:cNvSpPr>
          <p:nvPr>
            <p:ph type="sldNum" sz="quarter" idx="12"/>
          </p:nvPr>
        </p:nvSpPr>
        <p:spPr/>
        <p:txBody>
          <a:bodyPr/>
          <a:lstStyle/>
          <a:p>
            <a:fld id="{39ABAD69-FE10-4A4D-96D6-68DBE0202137}" type="slidenum">
              <a:rPr lang="en-NZ" smtClean="0"/>
              <a:t>‹#›</a:t>
            </a:fld>
            <a:endParaRPr lang="en-NZ"/>
          </a:p>
        </p:txBody>
      </p:sp>
    </p:spTree>
    <p:extLst>
      <p:ext uri="{BB962C8B-B14F-4D97-AF65-F5344CB8AC3E}">
        <p14:creationId xmlns:p14="http://schemas.microsoft.com/office/powerpoint/2010/main" val="312732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6944-8143-4580-A4FA-58CA1279F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BC7826B4-C26A-47B1-AF5F-8F8BB58627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C777D2A-2D7B-4DB3-8913-5223A90FB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8354E-820B-48C9-A92A-AC7FE1BBCDC9}"/>
              </a:ext>
            </a:extLst>
          </p:cNvPr>
          <p:cNvSpPr>
            <a:spLocks noGrp="1"/>
          </p:cNvSpPr>
          <p:nvPr>
            <p:ph type="dt" sz="half" idx="10"/>
          </p:nvPr>
        </p:nvSpPr>
        <p:spPr/>
        <p:txBody>
          <a:bodyPr/>
          <a:lstStyle/>
          <a:p>
            <a:fld id="{FEE09CB6-60B7-4874-881D-E08B81DEA035}" type="datetimeFigureOut">
              <a:rPr lang="en-NZ" smtClean="0"/>
              <a:t>21/02/2020</a:t>
            </a:fld>
            <a:endParaRPr lang="en-NZ"/>
          </a:p>
        </p:txBody>
      </p:sp>
      <p:sp>
        <p:nvSpPr>
          <p:cNvPr id="6" name="Footer Placeholder 5">
            <a:extLst>
              <a:ext uri="{FF2B5EF4-FFF2-40B4-BE49-F238E27FC236}">
                <a16:creationId xmlns:a16="http://schemas.microsoft.com/office/drawing/2014/main" id="{05CAD032-DE5A-4B19-8675-5B0AE5EF681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DD732E7-97BD-47AC-90F6-F79BA40F3467}"/>
              </a:ext>
            </a:extLst>
          </p:cNvPr>
          <p:cNvSpPr>
            <a:spLocks noGrp="1"/>
          </p:cNvSpPr>
          <p:nvPr>
            <p:ph type="sldNum" sz="quarter" idx="12"/>
          </p:nvPr>
        </p:nvSpPr>
        <p:spPr/>
        <p:txBody>
          <a:bodyPr/>
          <a:lstStyle/>
          <a:p>
            <a:fld id="{39ABAD69-FE10-4A4D-96D6-68DBE0202137}" type="slidenum">
              <a:rPr lang="en-NZ" smtClean="0"/>
              <a:t>‹#›</a:t>
            </a:fld>
            <a:endParaRPr lang="en-NZ"/>
          </a:p>
        </p:txBody>
      </p:sp>
    </p:spTree>
    <p:extLst>
      <p:ext uri="{BB962C8B-B14F-4D97-AF65-F5344CB8AC3E}">
        <p14:creationId xmlns:p14="http://schemas.microsoft.com/office/powerpoint/2010/main" val="328025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F77A-2E94-473B-A555-23E2BDDA0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D850AD5-B207-4EA4-855E-BB6AB2E5C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4536C53C-CFEF-4A17-B697-CF0159AF9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B4E03-D258-4DAD-955B-B5CAD20C4C07}"/>
              </a:ext>
            </a:extLst>
          </p:cNvPr>
          <p:cNvSpPr>
            <a:spLocks noGrp="1"/>
          </p:cNvSpPr>
          <p:nvPr>
            <p:ph type="dt" sz="half" idx="10"/>
          </p:nvPr>
        </p:nvSpPr>
        <p:spPr/>
        <p:txBody>
          <a:bodyPr/>
          <a:lstStyle/>
          <a:p>
            <a:fld id="{FEE09CB6-60B7-4874-881D-E08B81DEA035}" type="datetimeFigureOut">
              <a:rPr lang="en-NZ" smtClean="0"/>
              <a:t>21/02/2020</a:t>
            </a:fld>
            <a:endParaRPr lang="en-NZ"/>
          </a:p>
        </p:txBody>
      </p:sp>
      <p:sp>
        <p:nvSpPr>
          <p:cNvPr id="6" name="Footer Placeholder 5">
            <a:extLst>
              <a:ext uri="{FF2B5EF4-FFF2-40B4-BE49-F238E27FC236}">
                <a16:creationId xmlns:a16="http://schemas.microsoft.com/office/drawing/2014/main" id="{15BA786E-D976-42C9-8E05-17BAC72C5EE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3FAF29E-BFC9-4F31-A8EB-8E94C8579F0F}"/>
              </a:ext>
            </a:extLst>
          </p:cNvPr>
          <p:cNvSpPr>
            <a:spLocks noGrp="1"/>
          </p:cNvSpPr>
          <p:nvPr>
            <p:ph type="sldNum" sz="quarter" idx="12"/>
          </p:nvPr>
        </p:nvSpPr>
        <p:spPr/>
        <p:txBody>
          <a:bodyPr/>
          <a:lstStyle/>
          <a:p>
            <a:fld id="{39ABAD69-FE10-4A4D-96D6-68DBE0202137}" type="slidenum">
              <a:rPr lang="en-NZ" smtClean="0"/>
              <a:t>‹#›</a:t>
            </a:fld>
            <a:endParaRPr lang="en-NZ"/>
          </a:p>
        </p:txBody>
      </p:sp>
    </p:spTree>
    <p:extLst>
      <p:ext uri="{BB962C8B-B14F-4D97-AF65-F5344CB8AC3E}">
        <p14:creationId xmlns:p14="http://schemas.microsoft.com/office/powerpoint/2010/main" val="145419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675B3-1925-4BEC-874D-11AB650929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06A151F-A8EF-4E1A-B973-063E950EC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449288E-4708-4A32-BD68-1087B34A6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09CB6-60B7-4874-881D-E08B81DEA035}" type="datetimeFigureOut">
              <a:rPr lang="en-NZ" smtClean="0"/>
              <a:t>21/02/2020</a:t>
            </a:fld>
            <a:endParaRPr lang="en-NZ"/>
          </a:p>
        </p:txBody>
      </p:sp>
      <p:sp>
        <p:nvSpPr>
          <p:cNvPr id="5" name="Footer Placeholder 4">
            <a:extLst>
              <a:ext uri="{FF2B5EF4-FFF2-40B4-BE49-F238E27FC236}">
                <a16:creationId xmlns:a16="http://schemas.microsoft.com/office/drawing/2014/main" id="{C69CB05E-B6E7-49C2-961F-B3E152EC8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97DC99F-470B-4B82-8052-7A041EE8B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BAD69-FE10-4A4D-96D6-68DBE0202137}" type="slidenum">
              <a:rPr lang="en-NZ" smtClean="0"/>
              <a:t>‹#›</a:t>
            </a:fld>
            <a:endParaRPr lang="en-NZ"/>
          </a:p>
        </p:txBody>
      </p:sp>
    </p:spTree>
    <p:extLst>
      <p:ext uri="{BB962C8B-B14F-4D97-AF65-F5344CB8AC3E}">
        <p14:creationId xmlns:p14="http://schemas.microsoft.com/office/powerpoint/2010/main" val="1609715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game&#10;&#10;Description automatically generated">
            <a:extLst>
              <a:ext uri="{FF2B5EF4-FFF2-40B4-BE49-F238E27FC236}">
                <a16:creationId xmlns:a16="http://schemas.microsoft.com/office/drawing/2014/main" id="{D6684B3E-BBA3-48B9-ADD1-9FA00E61B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7"/>
            <a:ext cx="4427946" cy="6868237"/>
          </a:xfrm>
          <a:prstGeom prst="rect">
            <a:avLst/>
          </a:prstGeom>
        </p:spPr>
      </p:pic>
      <p:pic>
        <p:nvPicPr>
          <p:cNvPr id="24" name="Picture 23">
            <a:extLst>
              <a:ext uri="{FF2B5EF4-FFF2-40B4-BE49-F238E27FC236}">
                <a16:creationId xmlns:a16="http://schemas.microsoft.com/office/drawing/2014/main" id="{BEBDA42F-206B-4CAF-ACDE-DF5ECA5C798A}"/>
              </a:ext>
            </a:extLst>
          </p:cNvPr>
          <p:cNvPicPr>
            <a:picLocks noChangeAspect="1"/>
          </p:cNvPicPr>
          <p:nvPr/>
        </p:nvPicPr>
        <p:blipFill rotWithShape="1">
          <a:blip r:embed="rId3">
            <a:extLst>
              <a:ext uri="{28A0092B-C50C-407E-A947-70E740481C1C}">
                <a14:useLocalDpi xmlns:a14="http://schemas.microsoft.com/office/drawing/2010/main" val="0"/>
              </a:ext>
            </a:extLst>
          </a:blip>
          <a:srcRect l="39458"/>
          <a:stretch/>
        </p:blipFill>
        <p:spPr>
          <a:xfrm rot="10800000">
            <a:off x="2781351" y="2476842"/>
            <a:ext cx="2822007" cy="4370723"/>
          </a:xfrm>
          <a:prstGeom prst="rect">
            <a:avLst/>
          </a:prstGeom>
        </p:spPr>
      </p:pic>
      <p:sp>
        <p:nvSpPr>
          <p:cNvPr id="2" name="Title 1">
            <a:extLst>
              <a:ext uri="{FF2B5EF4-FFF2-40B4-BE49-F238E27FC236}">
                <a16:creationId xmlns:a16="http://schemas.microsoft.com/office/drawing/2014/main" id="{33CAA19F-7D88-4E59-9927-82BB5B431B63}"/>
              </a:ext>
            </a:extLst>
          </p:cNvPr>
          <p:cNvSpPr>
            <a:spLocks noGrp="1"/>
          </p:cNvSpPr>
          <p:nvPr>
            <p:ph type="ctrTitle"/>
          </p:nvPr>
        </p:nvSpPr>
        <p:spPr>
          <a:xfrm>
            <a:off x="4994031" y="2866498"/>
            <a:ext cx="6426182" cy="745455"/>
          </a:xfrm>
        </p:spPr>
        <p:txBody>
          <a:bodyPr>
            <a:noAutofit/>
          </a:bodyPr>
          <a:lstStyle/>
          <a:p>
            <a:pPr algn="r"/>
            <a:r>
              <a:rPr lang="en-US" sz="2800" dirty="0">
                <a:solidFill>
                  <a:schemeClr val="tx1">
                    <a:lumMod val="65000"/>
                    <a:lumOff val="35000"/>
                  </a:schemeClr>
                </a:solidFill>
                <a:latin typeface="Helvetica" panose="020B0604020202020204" pitchFamily="34" charset="0"/>
                <a:cs typeface="Helvetica" panose="020B0604020202020204" pitchFamily="34" charset="0"/>
              </a:rPr>
              <a:t> </a:t>
            </a:r>
            <a:r>
              <a:rPr lang="en-US" sz="4400" b="1" dirty="0">
                <a:solidFill>
                  <a:schemeClr val="tx1">
                    <a:lumMod val="65000"/>
                    <a:lumOff val="35000"/>
                  </a:schemeClr>
                </a:solidFill>
                <a:latin typeface="Helvetica" panose="020B0604020202020204" pitchFamily="34" charset="0"/>
                <a:cs typeface="Helvetica" panose="020B0604020202020204" pitchFamily="34" charset="0"/>
              </a:rPr>
              <a:t>He Mahere Taiao mō ngā Wai o Te Arawa</a:t>
            </a:r>
            <a:endParaRPr lang="en-NZ" sz="2800" b="1" dirty="0">
              <a:solidFill>
                <a:schemeClr val="tx1">
                  <a:lumMod val="65000"/>
                  <a:lumOff val="35000"/>
                </a:schemeClr>
              </a:solidFill>
              <a:latin typeface="Helvetica" panose="020B0604020202020204" pitchFamily="34" charset="0"/>
              <a:cs typeface="Helvetica" panose="020B0604020202020204" pitchFamily="34" charset="0"/>
            </a:endParaRPr>
          </a:p>
        </p:txBody>
      </p:sp>
      <p:sp>
        <p:nvSpPr>
          <p:cNvPr id="3" name="Subtitle 2">
            <a:extLst>
              <a:ext uri="{FF2B5EF4-FFF2-40B4-BE49-F238E27FC236}">
                <a16:creationId xmlns:a16="http://schemas.microsoft.com/office/drawing/2014/main" id="{9B06150C-B35C-4901-87B4-CD82B91452E5}"/>
              </a:ext>
            </a:extLst>
          </p:cNvPr>
          <p:cNvSpPr>
            <a:spLocks noGrp="1"/>
          </p:cNvSpPr>
          <p:nvPr>
            <p:ph type="subTitle" idx="1"/>
          </p:nvPr>
        </p:nvSpPr>
        <p:spPr>
          <a:xfrm>
            <a:off x="6095999" y="3664948"/>
            <a:ext cx="5324214" cy="612396"/>
          </a:xfrm>
        </p:spPr>
        <p:txBody>
          <a:bodyPr>
            <a:normAutofit/>
          </a:bodyPr>
          <a:lstStyle/>
          <a:p>
            <a:pPr algn="r"/>
            <a:r>
              <a:rPr lang="en-US" sz="2000" dirty="0">
                <a:solidFill>
                  <a:schemeClr val="tx1">
                    <a:lumMod val="65000"/>
                    <a:lumOff val="35000"/>
                  </a:schemeClr>
                </a:solidFill>
                <a:latin typeface="Helvetica" panose="020B0604020202020204" pitchFamily="34" charset="0"/>
                <a:cs typeface="Helvetica" panose="020B0604020202020204" pitchFamily="34" charset="0"/>
              </a:rPr>
              <a:t>Te Arawa Lakes Environmental Plan 2019</a:t>
            </a:r>
            <a:endParaRPr lang="en-US" dirty="0">
              <a:solidFill>
                <a:schemeClr val="tx1">
                  <a:lumMod val="65000"/>
                  <a:lumOff val="35000"/>
                </a:schemeClr>
              </a:solidFill>
              <a:latin typeface="Helvetica" panose="020B0604020202020204" pitchFamily="34" charset="0"/>
              <a:cs typeface="Helvetica" panose="020B0604020202020204" pitchFamily="34" charset="0"/>
            </a:endParaRPr>
          </a:p>
        </p:txBody>
      </p:sp>
      <p:pic>
        <p:nvPicPr>
          <p:cNvPr id="21" name="Picture 20" descr="A close up of a logo&#10;&#10;Description automatically generated">
            <a:extLst>
              <a:ext uri="{FF2B5EF4-FFF2-40B4-BE49-F238E27FC236}">
                <a16:creationId xmlns:a16="http://schemas.microsoft.com/office/drawing/2014/main" id="{7FF6B594-EFB6-4001-8C2F-0B9FAA1AA380}"/>
              </a:ext>
            </a:extLst>
          </p:cNvPr>
          <p:cNvPicPr>
            <a:picLocks noChangeAspect="1"/>
          </p:cNvPicPr>
          <p:nvPr/>
        </p:nvPicPr>
        <p:blipFill rotWithShape="1">
          <a:blip r:embed="rId4">
            <a:extLst>
              <a:ext uri="{28A0092B-C50C-407E-A947-70E740481C1C}">
                <a14:useLocalDpi xmlns:a14="http://schemas.microsoft.com/office/drawing/2010/main" val="0"/>
              </a:ext>
            </a:extLst>
          </a:blip>
          <a:srcRect l="13459" t="7040" r="25075" b="23497"/>
          <a:stretch/>
        </p:blipFill>
        <p:spPr>
          <a:xfrm>
            <a:off x="10940903" y="6062240"/>
            <a:ext cx="1148316" cy="745456"/>
          </a:xfrm>
          <a:prstGeom prst="rect">
            <a:avLst/>
          </a:prstGeom>
        </p:spPr>
      </p:pic>
    </p:spTree>
    <p:extLst>
      <p:ext uri="{BB962C8B-B14F-4D97-AF65-F5344CB8AC3E}">
        <p14:creationId xmlns:p14="http://schemas.microsoft.com/office/powerpoint/2010/main" val="100122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B5A65-17BB-470A-BE0C-D136A3B82B6E}"/>
              </a:ext>
            </a:extLst>
          </p:cNvPr>
          <p:cNvPicPr>
            <a:picLocks noChangeAspect="1"/>
          </p:cNvPicPr>
          <p:nvPr/>
        </p:nvPicPr>
        <p:blipFill>
          <a:blip r:embed="rId3"/>
          <a:stretch>
            <a:fillRect/>
          </a:stretch>
        </p:blipFill>
        <p:spPr>
          <a:xfrm>
            <a:off x="1115684" y="0"/>
            <a:ext cx="9729137" cy="6858000"/>
          </a:xfrm>
          <a:prstGeom prst="rect">
            <a:avLst/>
          </a:prstGeom>
        </p:spPr>
      </p:pic>
    </p:spTree>
    <p:extLst>
      <p:ext uri="{BB962C8B-B14F-4D97-AF65-F5344CB8AC3E}">
        <p14:creationId xmlns:p14="http://schemas.microsoft.com/office/powerpoint/2010/main" val="269322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94F6E4-CED3-41E9-90AC-DA1E9F934A18}"/>
              </a:ext>
            </a:extLst>
          </p:cNvPr>
          <p:cNvSpPr>
            <a:spLocks noGrp="1"/>
          </p:cNvSpPr>
          <p:nvPr>
            <p:ph type="title"/>
          </p:nvPr>
        </p:nvSpPr>
        <p:spPr>
          <a:xfrm>
            <a:off x="1179945" y="729263"/>
            <a:ext cx="9698665" cy="1325563"/>
          </a:xfrm>
        </p:spPr>
        <p:txBody>
          <a:bodyPr>
            <a:normAutofit fontScale="90000"/>
          </a:bodyPr>
          <a:lstStyle/>
          <a:p>
            <a:pPr algn="ctr"/>
            <a:r>
              <a:rPr lang="en-US" sz="3200" dirty="0">
                <a:latin typeface="Helvetica" panose="020B0604020202020204" pitchFamily="34" charset="0"/>
                <a:cs typeface="Helvetica" panose="020B0604020202020204" pitchFamily="34" charset="0"/>
              </a:rPr>
              <a:t>“Goal 4: The lakes catchment is managed through </a:t>
            </a:r>
            <a:br>
              <a:rPr lang="en-US" sz="3200" dirty="0">
                <a:latin typeface="Helvetica" panose="020B0604020202020204" pitchFamily="34" charset="0"/>
                <a:cs typeface="Helvetica" panose="020B0604020202020204" pitchFamily="34" charset="0"/>
              </a:rPr>
            </a:br>
            <a:r>
              <a:rPr lang="en-US" sz="3200" dirty="0">
                <a:latin typeface="Helvetica" panose="020B0604020202020204" pitchFamily="34" charset="0"/>
                <a:cs typeface="Helvetica" panose="020B0604020202020204" pitchFamily="34" charset="0"/>
              </a:rPr>
              <a:t>Te Arawa values”</a:t>
            </a:r>
            <a:br>
              <a:rPr lang="en-US" sz="2800" dirty="0">
                <a:latin typeface="Helvetica" panose="020B0604020202020204" pitchFamily="34" charset="0"/>
                <a:cs typeface="Helvetica" panose="020B0604020202020204" pitchFamily="34" charset="0"/>
              </a:rPr>
            </a:br>
            <a:r>
              <a:rPr lang="en-US" sz="2800" dirty="0">
                <a:latin typeface="Helvetica" panose="020B0604020202020204" pitchFamily="34" charset="0"/>
                <a:cs typeface="Helvetica" panose="020B0604020202020204" pitchFamily="34" charset="0"/>
              </a:rPr>
              <a:t>								</a:t>
            </a:r>
            <a:r>
              <a:rPr lang="en-US" sz="1600" dirty="0">
                <a:latin typeface="Helvetica" panose="020B0604020202020204" pitchFamily="34" charset="0"/>
                <a:cs typeface="Helvetica" panose="020B0604020202020204" pitchFamily="34" charset="0"/>
              </a:rPr>
              <a:t>Lakes Strategy, 2013</a:t>
            </a:r>
            <a:endParaRPr lang="en-NZ" sz="3200" dirty="0">
              <a:latin typeface="Helvetica" panose="020B0604020202020204" pitchFamily="34" charset="0"/>
              <a:cs typeface="Helvetica" panose="020B0604020202020204" pitchFamily="34" charset="0"/>
            </a:endParaRPr>
          </a:p>
        </p:txBody>
      </p:sp>
      <p:pic>
        <p:nvPicPr>
          <p:cNvPr id="11" name="Picture 10">
            <a:extLst>
              <a:ext uri="{FF2B5EF4-FFF2-40B4-BE49-F238E27FC236}">
                <a16:creationId xmlns:a16="http://schemas.microsoft.com/office/drawing/2014/main" id="{BC84BF44-DBD8-47E1-B3A8-7733E87B776E}"/>
              </a:ext>
            </a:extLst>
          </p:cNvPr>
          <p:cNvPicPr>
            <a:picLocks noChangeAspect="1"/>
          </p:cNvPicPr>
          <p:nvPr/>
        </p:nvPicPr>
        <p:blipFill>
          <a:blip r:embed="rId3"/>
          <a:stretch>
            <a:fillRect/>
          </a:stretch>
        </p:blipFill>
        <p:spPr>
          <a:xfrm>
            <a:off x="10536865" y="390819"/>
            <a:ext cx="816935" cy="1274174"/>
          </a:xfrm>
          <a:prstGeom prst="rect">
            <a:avLst/>
          </a:prstGeom>
        </p:spPr>
      </p:pic>
      <p:pic>
        <p:nvPicPr>
          <p:cNvPr id="6" name="Picture 2">
            <a:extLst>
              <a:ext uri="{FF2B5EF4-FFF2-40B4-BE49-F238E27FC236}">
                <a16:creationId xmlns:a16="http://schemas.microsoft.com/office/drawing/2014/main" id="{235EFBED-564A-4620-8084-AA50E1F6F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0835"/>
          <a:stretch>
            <a:fillRect/>
          </a:stretch>
        </p:blipFill>
        <p:spPr bwMode="auto">
          <a:xfrm>
            <a:off x="170604" y="1606682"/>
            <a:ext cx="2071255" cy="48046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descr="A group of people sitting at a table in a restaurant&#10;&#10;Description automatically generated">
            <a:extLst>
              <a:ext uri="{FF2B5EF4-FFF2-40B4-BE49-F238E27FC236}">
                <a16:creationId xmlns:a16="http://schemas.microsoft.com/office/drawing/2014/main" id="{4978BF1C-3E43-4FFB-85C1-08F68681B7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5697" y="1830187"/>
            <a:ext cx="3626783" cy="2040065"/>
          </a:xfrm>
          <a:prstGeom prst="rect">
            <a:avLst/>
          </a:prstGeom>
        </p:spPr>
      </p:pic>
      <p:pic>
        <p:nvPicPr>
          <p:cNvPr id="5" name="Picture 4" descr="A person standing in a room&#10;&#10;Description automatically generated">
            <a:extLst>
              <a:ext uri="{FF2B5EF4-FFF2-40B4-BE49-F238E27FC236}">
                <a16:creationId xmlns:a16="http://schemas.microsoft.com/office/drawing/2014/main" id="{501717AA-F4FB-473C-8792-96E66282EA6A}"/>
              </a:ext>
            </a:extLst>
          </p:cNvPr>
          <p:cNvPicPr>
            <a:picLocks noChangeAspect="1"/>
          </p:cNvPicPr>
          <p:nvPr/>
        </p:nvPicPr>
        <p:blipFill rotWithShape="1">
          <a:blip r:embed="rId6">
            <a:extLst>
              <a:ext uri="{28A0092B-C50C-407E-A947-70E740481C1C}">
                <a14:useLocalDpi xmlns:a14="http://schemas.microsoft.com/office/drawing/2010/main" val="0"/>
              </a:ext>
            </a:extLst>
          </a:blip>
          <a:srcRect l="8619"/>
          <a:stretch/>
        </p:blipFill>
        <p:spPr>
          <a:xfrm>
            <a:off x="2655697" y="4009024"/>
            <a:ext cx="3626783" cy="2232465"/>
          </a:xfrm>
          <a:prstGeom prst="rect">
            <a:avLst/>
          </a:prstGeom>
        </p:spPr>
      </p:pic>
      <p:pic>
        <p:nvPicPr>
          <p:cNvPr id="8" name="Picture 2">
            <a:extLst>
              <a:ext uri="{FF2B5EF4-FFF2-40B4-BE49-F238E27FC236}">
                <a16:creationId xmlns:a16="http://schemas.microsoft.com/office/drawing/2014/main" id="{3A2D59AB-2162-42ED-8FF3-7F994C6DDE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6318" y="2616481"/>
            <a:ext cx="5057910" cy="323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3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6EF30E-D4A0-482B-B27C-CAB580EF63AE}"/>
              </a:ext>
            </a:extLst>
          </p:cNvPr>
          <p:cNvPicPr>
            <a:picLocks noChangeAspect="1"/>
          </p:cNvPicPr>
          <p:nvPr/>
        </p:nvPicPr>
        <p:blipFill>
          <a:blip r:embed="rId3"/>
          <a:stretch>
            <a:fillRect/>
          </a:stretch>
        </p:blipFill>
        <p:spPr>
          <a:xfrm>
            <a:off x="1211618" y="0"/>
            <a:ext cx="9768763" cy="6858000"/>
          </a:xfrm>
          <a:prstGeom prst="rect">
            <a:avLst/>
          </a:prstGeom>
        </p:spPr>
      </p:pic>
    </p:spTree>
    <p:extLst>
      <p:ext uri="{BB962C8B-B14F-4D97-AF65-F5344CB8AC3E}">
        <p14:creationId xmlns:p14="http://schemas.microsoft.com/office/powerpoint/2010/main" val="427171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5E55F4-7E06-45D7-BED2-974EF586893D}"/>
              </a:ext>
            </a:extLst>
          </p:cNvPr>
          <p:cNvPicPr>
            <a:picLocks noChangeAspect="1"/>
          </p:cNvPicPr>
          <p:nvPr/>
        </p:nvPicPr>
        <p:blipFill>
          <a:blip r:embed="rId3"/>
          <a:stretch>
            <a:fillRect/>
          </a:stretch>
        </p:blipFill>
        <p:spPr>
          <a:xfrm>
            <a:off x="1115685" y="0"/>
            <a:ext cx="9729136" cy="6858000"/>
          </a:xfrm>
          <a:prstGeom prst="rect">
            <a:avLst/>
          </a:prstGeom>
        </p:spPr>
      </p:pic>
      <p:pic>
        <p:nvPicPr>
          <p:cNvPr id="5" name="Picture 4">
            <a:extLst>
              <a:ext uri="{FF2B5EF4-FFF2-40B4-BE49-F238E27FC236}">
                <a16:creationId xmlns:a16="http://schemas.microsoft.com/office/drawing/2014/main" id="{A0BB5A65-17BB-470A-BE0C-D136A3B82B6E}"/>
              </a:ext>
            </a:extLst>
          </p:cNvPr>
          <p:cNvPicPr>
            <a:picLocks noChangeAspect="1"/>
          </p:cNvPicPr>
          <p:nvPr/>
        </p:nvPicPr>
        <p:blipFill>
          <a:blip r:embed="rId4"/>
          <a:stretch>
            <a:fillRect/>
          </a:stretch>
        </p:blipFill>
        <p:spPr>
          <a:xfrm>
            <a:off x="1115685" y="0"/>
            <a:ext cx="9729137" cy="6858000"/>
          </a:xfrm>
          <a:prstGeom prst="rect">
            <a:avLst/>
          </a:prstGeom>
        </p:spPr>
      </p:pic>
    </p:spTree>
    <p:extLst>
      <p:ext uri="{BB962C8B-B14F-4D97-AF65-F5344CB8AC3E}">
        <p14:creationId xmlns:p14="http://schemas.microsoft.com/office/powerpoint/2010/main" val="30630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A10C48D8-33C9-47E8-B17D-14F426C8F292}"/>
              </a:ext>
            </a:extLst>
          </p:cNvPr>
          <p:cNvGraphicFramePr>
            <a:graphicFrameLocks noGrp="1"/>
          </p:cNvGraphicFramePr>
          <p:nvPr>
            <p:ph idx="1"/>
            <p:extLst>
              <p:ext uri="{D42A27DB-BD31-4B8C-83A1-F6EECF244321}">
                <p14:modId xmlns:p14="http://schemas.microsoft.com/office/powerpoint/2010/main" val="2658632054"/>
              </p:ext>
            </p:extLst>
          </p:nvPr>
        </p:nvGraphicFramePr>
        <p:xfrm>
          <a:off x="421376" y="124285"/>
          <a:ext cx="10693664" cy="4801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24838036-0912-4ADD-8F40-248042386BCF}"/>
              </a:ext>
            </a:extLst>
          </p:cNvPr>
          <p:cNvPicPr>
            <a:picLocks noChangeAspect="1"/>
          </p:cNvPicPr>
          <p:nvPr/>
        </p:nvPicPr>
        <p:blipFill>
          <a:blip r:embed="rId8"/>
          <a:stretch>
            <a:fillRect/>
          </a:stretch>
        </p:blipFill>
        <p:spPr>
          <a:xfrm>
            <a:off x="838200" y="4646428"/>
            <a:ext cx="2145975" cy="1658679"/>
          </a:xfrm>
          <a:prstGeom prst="rect">
            <a:avLst/>
          </a:prstGeom>
        </p:spPr>
      </p:pic>
      <p:pic>
        <p:nvPicPr>
          <p:cNvPr id="13" name="Picture 12">
            <a:extLst>
              <a:ext uri="{FF2B5EF4-FFF2-40B4-BE49-F238E27FC236}">
                <a16:creationId xmlns:a16="http://schemas.microsoft.com/office/drawing/2014/main" id="{D4F206AD-3CF4-47F3-A286-56B349CE79FF}"/>
              </a:ext>
            </a:extLst>
          </p:cNvPr>
          <p:cNvPicPr>
            <a:picLocks noChangeAspect="1"/>
          </p:cNvPicPr>
          <p:nvPr/>
        </p:nvPicPr>
        <p:blipFill>
          <a:blip r:embed="rId9"/>
          <a:stretch>
            <a:fillRect/>
          </a:stretch>
        </p:blipFill>
        <p:spPr>
          <a:xfrm>
            <a:off x="10536865" y="390819"/>
            <a:ext cx="816935" cy="1274174"/>
          </a:xfrm>
          <a:prstGeom prst="rect">
            <a:avLst/>
          </a:prstGeom>
        </p:spPr>
      </p:pic>
      <p:grpSp>
        <p:nvGrpSpPr>
          <p:cNvPr id="14" name="Group 13">
            <a:extLst>
              <a:ext uri="{FF2B5EF4-FFF2-40B4-BE49-F238E27FC236}">
                <a16:creationId xmlns:a16="http://schemas.microsoft.com/office/drawing/2014/main" id="{1F9B1E50-6B74-4F64-AACD-5D69CC4AC2C8}"/>
              </a:ext>
            </a:extLst>
          </p:cNvPr>
          <p:cNvGrpSpPr/>
          <p:nvPr/>
        </p:nvGrpSpPr>
        <p:grpSpPr>
          <a:xfrm>
            <a:off x="2772156" y="5105019"/>
            <a:ext cx="6647688" cy="718774"/>
            <a:chOff x="897863" y="1020875"/>
            <a:chExt cx="2764722" cy="718774"/>
          </a:xfrm>
        </p:grpSpPr>
        <p:sp>
          <p:nvSpPr>
            <p:cNvPr id="15" name="Rectangle 14">
              <a:extLst>
                <a:ext uri="{FF2B5EF4-FFF2-40B4-BE49-F238E27FC236}">
                  <a16:creationId xmlns:a16="http://schemas.microsoft.com/office/drawing/2014/main" id="{AC40707C-A1C3-4E3A-A020-ADBD5BE0E799}"/>
                </a:ext>
              </a:extLst>
            </p:cNvPr>
            <p:cNvSpPr/>
            <p:nvPr/>
          </p:nvSpPr>
          <p:spPr>
            <a:xfrm>
              <a:off x="897863" y="1020875"/>
              <a:ext cx="2764722" cy="718774"/>
            </a:xfrm>
            <a:prstGeom prst="rect">
              <a:avLst/>
            </a:prstGeom>
          </p:spPr>
          <p:style>
            <a:lnRef idx="2">
              <a:schemeClr val="lt1">
                <a:hueOff val="0"/>
                <a:satOff val="0"/>
                <a:lumOff val="0"/>
                <a:alphaOff val="0"/>
              </a:schemeClr>
            </a:lnRef>
            <a:fillRef idx="1">
              <a:schemeClr val="accent1">
                <a:tint val="99000"/>
                <a:hueOff val="0"/>
                <a:satOff val="0"/>
                <a:lumOff val="0"/>
                <a:alphaOff val="0"/>
              </a:schemeClr>
            </a:fillRef>
            <a:effectRef idx="0">
              <a:schemeClr val="accent1">
                <a:tint val="99000"/>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8D0526A5-45D1-4A15-B8DB-A88DE0ECA936}"/>
                </a:ext>
              </a:extLst>
            </p:cNvPr>
            <p:cNvSpPr txBox="1"/>
            <p:nvPr/>
          </p:nvSpPr>
          <p:spPr>
            <a:xfrm>
              <a:off x="897863" y="1020875"/>
              <a:ext cx="2764722" cy="718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dirty="0">
                  <a:latin typeface="Helvetica" panose="020B0604020202020204" pitchFamily="34" charset="0"/>
                  <a:cs typeface="Helvetica" panose="020B0604020202020204" pitchFamily="34" charset="0"/>
                </a:rPr>
                <a:t>He Korowai: Governance and Partnerships</a:t>
              </a:r>
            </a:p>
          </p:txBody>
        </p:sp>
      </p:grpSp>
      <p:sp>
        <p:nvSpPr>
          <p:cNvPr id="18" name="Rectangle 17">
            <a:extLst>
              <a:ext uri="{FF2B5EF4-FFF2-40B4-BE49-F238E27FC236}">
                <a16:creationId xmlns:a16="http://schemas.microsoft.com/office/drawing/2014/main" id="{C98D0DBD-D3A5-4363-A966-1937756E7F89}"/>
              </a:ext>
            </a:extLst>
          </p:cNvPr>
          <p:cNvSpPr/>
          <p:nvPr/>
        </p:nvSpPr>
        <p:spPr>
          <a:xfrm>
            <a:off x="4129234" y="5842236"/>
            <a:ext cx="6096000" cy="512448"/>
          </a:xfrm>
          <a:prstGeom prst="rect">
            <a:avLst/>
          </a:prstGeom>
        </p:spPr>
        <p:txBody>
          <a:bodyPr>
            <a:spAutoFit/>
          </a:bodyPr>
          <a:lstStyle/>
          <a:p>
            <a:pPr marL="171450" lvl="1" indent="-171450" defTabSz="755650">
              <a:lnSpc>
                <a:spcPct val="90000"/>
              </a:lnSpc>
              <a:spcBef>
                <a:spcPct val="0"/>
              </a:spcBef>
              <a:spcAft>
                <a:spcPct val="15000"/>
              </a:spcAft>
              <a:buChar char="•"/>
            </a:pPr>
            <a:r>
              <a:rPr lang="en-NZ" sz="1400" dirty="0">
                <a:latin typeface="Helvetica" panose="020B0604020202020204" pitchFamily="34" charset="0"/>
                <a:cs typeface="Helvetica" panose="020B0604020202020204" pitchFamily="34" charset="0"/>
              </a:rPr>
              <a:t>Recognition of Treaty Settlement Outcomes</a:t>
            </a:r>
          </a:p>
          <a:p>
            <a:pPr marL="171450" lvl="1" indent="-171450" defTabSz="755650">
              <a:lnSpc>
                <a:spcPct val="90000"/>
              </a:lnSpc>
              <a:spcBef>
                <a:spcPct val="0"/>
              </a:spcBef>
              <a:spcAft>
                <a:spcPct val="15000"/>
              </a:spcAft>
              <a:buChar char="•"/>
            </a:pPr>
            <a:r>
              <a:rPr lang="en-NZ" sz="1400" dirty="0">
                <a:latin typeface="Helvetica" panose="020B0604020202020204" pitchFamily="34" charset="0"/>
                <a:cs typeface="Helvetica" panose="020B0604020202020204" pitchFamily="34" charset="0"/>
              </a:rPr>
              <a:t>Working in Partnership with the Lakes Trust</a:t>
            </a:r>
          </a:p>
        </p:txBody>
      </p:sp>
    </p:spTree>
    <p:extLst>
      <p:ext uri="{BB962C8B-B14F-4D97-AF65-F5344CB8AC3E}">
        <p14:creationId xmlns:p14="http://schemas.microsoft.com/office/powerpoint/2010/main" val="53385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C54D11-17C5-46D7-9A69-4DEB40F743F7}"/>
              </a:ext>
            </a:extLst>
          </p:cNvPr>
          <p:cNvSpPr>
            <a:spLocks noGrp="1"/>
          </p:cNvSpPr>
          <p:nvPr>
            <p:ph idx="1"/>
          </p:nvPr>
        </p:nvSpPr>
        <p:spPr>
          <a:xfrm>
            <a:off x="159391" y="111967"/>
            <a:ext cx="11862033" cy="6596743"/>
          </a:xfrm>
          <a:solidFill>
            <a:schemeClr val="tx1"/>
          </a:solidFill>
        </p:spPr>
        <p:txBody>
          <a:bodyPr>
            <a:normAutofit lnSpcReduction="10000"/>
          </a:bodyPr>
          <a:lstStyle/>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1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0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0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0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0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endParaRPr lang="en-US" sz="1000" dirty="0">
              <a:solidFill>
                <a:schemeClr val="tx1">
                  <a:lumMod val="75000"/>
                  <a:lumOff val="25000"/>
                </a:schemeClr>
              </a:solidFill>
              <a:latin typeface="Helvetica" panose="020B0604020202020204" pitchFamily="34" charset="0"/>
              <a:cs typeface="Helvetica" panose="020B0604020202020204" pitchFamily="34" charset="0"/>
            </a:endParaRPr>
          </a:p>
          <a:p>
            <a:pPr marL="0" indent="0">
              <a:lnSpc>
                <a:spcPct val="50000"/>
              </a:lnSpc>
              <a:buNone/>
            </a:pPr>
            <a:r>
              <a:rPr lang="en-US" sz="900" i="1" dirty="0">
                <a:solidFill>
                  <a:schemeClr val="tx1">
                    <a:lumMod val="75000"/>
                    <a:lumOff val="25000"/>
                  </a:schemeClr>
                </a:solidFill>
                <a:latin typeface="Helvetica" panose="020B0604020202020204" pitchFamily="34" charset="0"/>
                <a:cs typeface="Helvetica" panose="020B0604020202020204" pitchFamily="34" charset="0"/>
              </a:rPr>
              <a:t>Te Arawa Lakes Trust 1194 Haupapa Street Rotorua</a:t>
            </a:r>
          </a:p>
          <a:p>
            <a:pPr marL="0" indent="0">
              <a:buNone/>
            </a:pPr>
            <a:endParaRPr lang="en-NZ" sz="1800" dirty="0">
              <a:solidFill>
                <a:schemeClr val="bg1"/>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A85E971A-E5E5-4733-ACFA-9353C3345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590" y="111967"/>
            <a:ext cx="8804819" cy="65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370352"/>
      </p:ext>
    </p:extLst>
  </p:cSld>
  <p:clrMapOvr>
    <a:masterClrMapping/>
  </p:clrMapOvr>
</p:sld>
</file>

<file path=ppt/theme/theme1.xml><?xml version="1.0" encoding="utf-8"?>
<a:theme xmlns:a="http://schemas.openxmlformats.org/drawingml/2006/main" name="Office Theme">
  <a:themeElements>
    <a:clrScheme name="TALT">
      <a:dk1>
        <a:sysClr val="windowText" lastClr="000000"/>
      </a:dk1>
      <a:lt1>
        <a:sysClr val="window" lastClr="FFFFFF"/>
      </a:lt1>
      <a:dk2>
        <a:srgbClr val="44546A"/>
      </a:dk2>
      <a:lt2>
        <a:srgbClr val="E7E6E6"/>
      </a:lt2>
      <a:accent1>
        <a:srgbClr val="C1434F"/>
      </a:accent1>
      <a:accent2>
        <a:srgbClr val="F0F7EF"/>
      </a:accent2>
      <a:accent3>
        <a:srgbClr val="CFE6CC"/>
      </a:accent3>
      <a:accent4>
        <a:srgbClr val="C9D6DE"/>
      </a:accent4>
      <a:accent5>
        <a:srgbClr val="AFC0C9"/>
      </a:accent5>
      <a:accent6>
        <a:srgbClr val="9E303B"/>
      </a:accent6>
      <a:hlink>
        <a:srgbClr val="C9D6DE"/>
      </a:hlink>
      <a:folHlink>
        <a:srgbClr val="C1434F"/>
      </a:folHlink>
    </a:clrScheme>
    <a:fontScheme name="TALT">
      <a:majorFont>
        <a:latin typeface="Calibri Light"/>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BFB6F7442CDB4D47AAEFFE50118F3370" version="1.0.0">
  <systemFields>
    <field name="Objective-Id">
      <value order="0">A3487589</value>
    </field>
    <field name="Objective-Title">
      <value order="0">TALT Presentation Mahere Taiao 21Feb2020</value>
    </field>
    <field name="Objective-Description">
      <value order="0"/>
    </field>
    <field name="Objective-CreationStamp">
      <value order="0">2020-02-21T03:53:49Z</value>
    </field>
    <field name="Objective-IsApproved">
      <value order="0">false</value>
    </field>
    <field name="Objective-IsPublished">
      <value order="0">true</value>
    </field>
    <field name="Objective-DatePublished">
      <value order="0">2020-02-21T03:55:19Z</value>
    </field>
    <field name="Objective-ModificationStamp">
      <value order="0">2020-03-11T21:38:53Z</value>
    </field>
    <field name="Objective-Owner">
      <value order="0">Rawiri Bhana</value>
    </field>
    <field name="Objective-Path">
      <value order="0">EasyInfo Global Folder:'Virtual Filing Cabinet':Democratic Process and Stakeholdings:Council Committee Meetings:* Council Committees:Komiti Maori:4 | Komiti Maori Meetings:Komiti Maori Agenda *:2020 Komiti Maori Agenda:2020-02-25 Komiti Maori Meeting Agenda - 25 February 2020 - Te Takinga Marae (Okurei):Presentations</value>
    </field>
    <field name="Objective-Parent">
      <value order="0">Presentations</value>
    </field>
    <field name="Objective-State">
      <value order="0">Published</value>
    </field>
    <field name="Objective-VersionId">
      <value order="0">vA5254359</value>
    </field>
    <field name="Objective-Version">
      <value order="0">1.0</value>
    </field>
    <field name="Objective-VersionNumber">
      <value order="0">1</value>
    </field>
    <field name="Objective-VersionComment">
      <value order="0">First version</value>
    </field>
    <field name="Objective-FileNumber">
      <value order="0">2.00761</value>
    </field>
    <field name="Objective-Classification">
      <value order="0">Public Access</value>
    </field>
    <field name="Objective-Caveats">
      <value order="0"/>
    </field>
  </systemFields>
  <catalogues>
    <catalogue name="Reference Document (External Source) Type Catalogue" type="type" ori="id:cA19">
      <field name="Objective-Author">
        <value order="0">Nicki Douglas, Elva Conroy</value>
      </field>
      <field name="Objective-On Behalf Of">
        <value order="0">Te Arawa Lakes Trust</value>
      </field>
      <field name="Objective-Accela Key">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BFB6F7442CDB4D47AAEFFE50118F3370"/>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29FB572D849E42B1B44FA459CB1683" ma:contentTypeVersion="14" ma:contentTypeDescription="Create a new document." ma:contentTypeScope="" ma:versionID="cab8e3c63301f165228c3c74e3d4334b">
  <xsd:schema xmlns:xsd="http://www.w3.org/2001/XMLSchema" xmlns:xs="http://www.w3.org/2001/XMLSchema" xmlns:p="http://schemas.microsoft.com/office/2006/metadata/properties" xmlns:ns2="c237bce4-cfe6-4ffa-a5fb-1a54992834ef" xmlns:ns3="f22172a1-961f-434f-ae79-f7f9d9ff363d" targetNamespace="http://schemas.microsoft.com/office/2006/metadata/properties" ma:root="true" ma:fieldsID="563ba416056450b54ad6dfab6decefa6" ns2:_="" ns3:_="">
    <xsd:import namespace="c237bce4-cfe6-4ffa-a5fb-1a54992834ef"/>
    <xsd:import namespace="f22172a1-961f-434f-ae79-f7f9d9ff36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7bce4-cfe6-4ffa-a5fb-1a54992834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2172a1-961f-434f-ae79-f7f9d9ff36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C0283C-773A-464C-812A-C3F2FC3280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37bce4-cfe6-4ffa-a5fb-1a54992834ef"/>
    <ds:schemaRef ds:uri="f22172a1-961f-434f-ae79-f7f9d9ff36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0AE8FC-95CD-4D92-A343-94CCE36C3BF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ED4512B-CB3A-43F0-B591-D731D5FE75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TotalTime>
  <Words>263</Words>
  <Application>Microsoft Office PowerPoint</Application>
  <PresentationFormat>Widescreen</PresentationFormat>
  <Paragraphs>62</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Garamond</vt:lpstr>
      <vt:lpstr>Helvetica</vt:lpstr>
      <vt:lpstr>Office Theme</vt:lpstr>
      <vt:lpstr> He Mahere Taiao mō ngā Wai o Te Arawa</vt:lpstr>
      <vt:lpstr>PowerPoint Presentation</vt:lpstr>
      <vt:lpstr>“Goal 4: The lakes catchment is managed through  Te Arawa values”         Lakes Strategy, 2013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Name</dc:title>
  <dc:creator>Annie Balle</dc:creator>
  <cp:lastModifiedBy>ConroyDonald Ltd</cp:lastModifiedBy>
  <cp:revision>32</cp:revision>
  <dcterms:created xsi:type="dcterms:W3CDTF">2020-01-28T03:20:02Z</dcterms:created>
  <dcterms:modified xsi:type="dcterms:W3CDTF">2020-02-21T03:46:24Z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0x010100AB29FB572D849E42B1B44FA459CB1683</vt:lpwstr>
  </property>
  <property fmtid="{D5CDD505-2E9C-101B-9397-08002B2CF9AE}" pid="3" name="Objective-Id">
    <vt:lpwstr>A3487589</vt:lpwstr>
  </property>
  <property fmtid="{D5CDD505-2E9C-101B-9397-08002B2CF9AE}" pid="4" name="Objective-Title">
    <vt:lpwstr>TALT Presentation Mahere Taiao 21Feb2020</vt:lpwstr>
  </property>
  <property fmtid="{D5CDD505-2E9C-101B-9397-08002B2CF9AE}" pid="5" name="Objective-Description">
    <vt:lpwstr/>
  </property>
  <property fmtid="{D5CDD505-2E9C-101B-9397-08002B2CF9AE}" pid="6" name="Objective-CreationStamp">
    <vt:filetime>2020-02-21T03:53:49Z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2020-02-21T03:55:19Z</vt:filetime>
  </property>
  <property fmtid="{D5CDD505-2E9C-101B-9397-08002B2CF9AE}" pid="10" name="Objective-ModificationStamp">
    <vt:filetime>2020-03-11T21:38:53Z</vt:filetime>
  </property>
  <property fmtid="{D5CDD505-2E9C-101B-9397-08002B2CF9AE}" pid="11" name="Objective-Owner">
    <vt:lpwstr>Rawiri Bhana</vt:lpwstr>
  </property>
  <property fmtid="{D5CDD505-2E9C-101B-9397-08002B2CF9AE}" pid="12" name="Objective-Path">
    <vt:lpwstr>EasyInfo Global Folder:'Virtual Filing Cabinet':Democratic Process and Stakeholdings:Council Committee Meetings:* Council Committees:Komiti Maori:4 | Komiti Maori Meetings:Komiti Maori Agenda *:2020 Komiti Maori Agenda:2020-02-25 Komiti Maori Meeting Agenda - 25 February 2020 - Te Takinga Marae (Okurei):Presentations</vt:lpwstr>
  </property>
  <property fmtid="{D5CDD505-2E9C-101B-9397-08002B2CF9AE}" pid="13" name="Objective-Parent">
    <vt:lpwstr>Presentations</vt:lpwstr>
  </property>
  <property fmtid="{D5CDD505-2E9C-101B-9397-08002B2CF9AE}" pid="14" name="Objective-State">
    <vt:lpwstr>Published</vt:lpwstr>
  </property>
  <property fmtid="{D5CDD505-2E9C-101B-9397-08002B2CF9AE}" pid="15" name="Objective-VersionId">
    <vt:lpwstr>vA5254359</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2.00761</vt:lpwstr>
  </property>
  <property fmtid="{D5CDD505-2E9C-101B-9397-08002B2CF9AE}" pid="20" name="Objective-Classification">
    <vt:lpwstr>Public Access</vt:lpwstr>
  </property>
  <property fmtid="{D5CDD505-2E9C-101B-9397-08002B2CF9AE}" pid="21" name="Objective-Caveats">
    <vt:lpwstr/>
  </property>
  <property fmtid="{D5CDD505-2E9C-101B-9397-08002B2CF9AE}" pid="22" name="Objective-Author">
    <vt:lpwstr>Nicki Douglas, Elva Conroy</vt:lpwstr>
  </property>
  <property fmtid="{D5CDD505-2E9C-101B-9397-08002B2CF9AE}" pid="23" name="Objective-On Behalf Of">
    <vt:lpwstr>Te Arawa Lakes Trust</vt:lpwstr>
  </property>
  <property fmtid="{D5CDD505-2E9C-101B-9397-08002B2CF9AE}" pid="24" name="Objective-Accela Key">
    <vt:lpwstr/>
  </property>
</Properties>
</file>