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383" r:id="rId4"/>
    <p:sldId id="369" r:id="rId5"/>
    <p:sldId id="374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D"/>
    <a:srgbClr val="0064A3"/>
    <a:srgbClr val="00A2FF"/>
    <a:srgbClr val="62BD19"/>
    <a:srgbClr val="2E2E2E"/>
    <a:srgbClr val="33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8040" autoAdjust="0"/>
  </p:normalViewPr>
  <p:slideViewPr>
    <p:cSldViewPr>
      <p:cViewPr varScale="1">
        <p:scale>
          <a:sx n="101" d="100"/>
          <a:sy n="101" d="100"/>
        </p:scale>
        <p:origin x="19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handoutMaster" Target="handoutMasters/handoutMaster1.xml" Id="rId8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7" /><Relationship Type="http://schemas.openxmlformats.org/officeDocument/2006/relationships/tableStyles" Target="tableStyles.xml" Id="rId12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theme" Target="theme/theme1.xml" Id="rId11" /><Relationship Type="http://schemas.openxmlformats.org/officeDocument/2006/relationships/slide" Target="slides/slide3.xml" Id="rId5" /><Relationship Type="http://schemas.openxmlformats.org/officeDocument/2006/relationships/viewProps" Target="viewProps.xml" Id="rId10" /><Relationship Type="http://schemas.openxmlformats.org/officeDocument/2006/relationships/slide" Target="slides/slide2.xml" Id="rId4" /><Relationship Type="http://schemas.openxmlformats.org/officeDocument/2006/relationships/presProps" Target="presProps.xml" Id="rId9" /><Relationship Type="http://schemas.openxmlformats.org/officeDocument/2006/relationships/customXml" Target="/customXML/item2.xml" Id="R7ba27fdc8f1f4d38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7769B-7D93-4010-90F0-02F67C70FFFC}" type="datetimeFigureOut">
              <a:rPr lang="en-NZ" smtClean="0"/>
              <a:t>12/02/2020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2959-D7CD-4CBA-B2B1-9B18683771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022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AF01-35DF-497C-B5B6-42EFA9F00686}" type="datetimeFigureOut">
              <a:rPr lang="en-NZ" smtClean="0"/>
              <a:t>12/02/2020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4D2B-F1B5-4B21-9526-A0E68D545A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90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75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394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3037-FB53-44EC-8326-375F8A899795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0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80729"/>
            <a:ext cx="7772400" cy="792087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44824"/>
            <a:ext cx="777686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5907682"/>
            <a:ext cx="2133600" cy="401638"/>
          </a:xfrm>
          <a:prstGeom prst="rect">
            <a:avLst/>
          </a:prstGeom>
        </p:spPr>
        <p:txBody>
          <a:bodyPr/>
          <a:lstStyle>
            <a:lvl1pPr>
              <a:defRPr i="1">
                <a:latin typeface="Myriad Pro" pitchFamily="34" charset="0"/>
              </a:defRPr>
            </a:lvl1pPr>
          </a:lstStyle>
          <a:p>
            <a:fld id="{546926A0-09AD-42B8-A536-303420AD904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2492896"/>
            <a:ext cx="7776220" cy="3384376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72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4531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5E5A-F018-4A2C-AA28-DC3A857BBB3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13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568952" cy="4464496"/>
          </a:xfrm>
        </p:spPr>
        <p:txBody>
          <a:bodyPr anchor="ctr" anchorCtr="0"/>
          <a:lstStyle/>
          <a:p>
            <a:pPr algn="ctr"/>
            <a:r>
              <a:rPr lang="en-NZ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NZ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NZ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Kaituna</a:t>
            </a:r>
            <a:r>
              <a:rPr lang="en-NZ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  <a:r>
              <a:rPr lang="en-NZ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to the RPS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800" dirty="0" smtClean="0"/>
              <a:t>Nassah Steed, Principal Advisor</a:t>
            </a:r>
            <a:br>
              <a:rPr lang="en-NZ" sz="1800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sz="2800" dirty="0" smtClean="0"/>
              <a:t>Strategy &amp; Policy Committee</a:t>
            </a:r>
            <a:r>
              <a:rPr lang="en-NZ" sz="1600" dirty="0" smtClean="0"/>
              <a:t/>
            </a:r>
            <a:br>
              <a:rPr lang="en-NZ" sz="1600" dirty="0" smtClean="0"/>
            </a:br>
            <a:r>
              <a:rPr lang="en-NZ" sz="1600" dirty="0" smtClean="0"/>
              <a:t/>
            </a:r>
            <a:br>
              <a:rPr lang="en-NZ" sz="1600" dirty="0" smtClean="0"/>
            </a:br>
            <a:r>
              <a:rPr lang="en-NZ" sz="1800" dirty="0" smtClean="0"/>
              <a:t>18 February 2020</a:t>
            </a:r>
            <a:endParaRPr lang="en-NZ" sz="1800" b="0" dirty="0"/>
          </a:p>
        </p:txBody>
      </p:sp>
    </p:spTree>
    <p:extLst>
      <p:ext uri="{BB962C8B-B14F-4D97-AF65-F5344CB8AC3E}">
        <p14:creationId xmlns:p14="http://schemas.microsoft.com/office/powerpoint/2010/main" val="878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River Doc</a:t>
            </a:r>
            <a:endParaRPr lang="en-NZ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01239"/>
            <a:ext cx="6043379" cy="62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063">
            <a:off x="752783" y="1951401"/>
            <a:ext cx="2013292" cy="38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814411" cy="577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27984" y="116632"/>
            <a:ext cx="3384376" cy="3240360"/>
          </a:xfrm>
          <a:prstGeom prst="ellipse">
            <a:avLst/>
          </a:prstGeom>
          <a:noFill/>
          <a:ln w="285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280920" cy="792087"/>
          </a:xfrm>
        </p:spPr>
        <p:txBody>
          <a:bodyPr/>
          <a:lstStyle/>
          <a:p>
            <a:r>
              <a:rPr lang="en-NZ" sz="3600" dirty="0" smtClean="0"/>
              <a:t>Significant issues</a:t>
            </a:r>
            <a:endParaRPr lang="en-NZ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628800"/>
            <a:ext cx="8568952" cy="4320480"/>
          </a:xfrm>
        </p:spPr>
        <p:txBody>
          <a:bodyPr/>
          <a:lstStyle/>
          <a:p>
            <a:r>
              <a:rPr lang="en-NZ" sz="2800" dirty="0" smtClean="0">
                <a:solidFill>
                  <a:schemeClr val="tx2"/>
                </a:solidFill>
              </a:rPr>
              <a:t>Nine River Doc issues (</a:t>
            </a:r>
            <a:r>
              <a:rPr lang="en-NZ" sz="2800" dirty="0" err="1" smtClean="0">
                <a:solidFill>
                  <a:schemeClr val="tx2"/>
                </a:solidFill>
              </a:rPr>
              <a:t>pg</a:t>
            </a:r>
            <a:r>
              <a:rPr lang="en-NZ" sz="2800" dirty="0" smtClean="0">
                <a:solidFill>
                  <a:schemeClr val="tx2"/>
                </a:solidFill>
              </a:rPr>
              <a:t> 13) distilled to </a:t>
            </a:r>
            <a:r>
              <a:rPr lang="en-NZ" sz="2800" dirty="0" smtClean="0">
                <a:solidFill>
                  <a:schemeClr val="tx2"/>
                </a:solidFill>
              </a:rPr>
              <a:t>6:</a:t>
            </a:r>
            <a:endParaRPr lang="en-NZ" sz="2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2800" smtClean="0">
                <a:solidFill>
                  <a:schemeClr val="tx2"/>
                </a:solidFill>
              </a:rPr>
              <a:t>High w</a:t>
            </a:r>
            <a:r>
              <a:rPr lang="en-NZ" sz="2800" smtClean="0">
                <a:solidFill>
                  <a:schemeClr val="tx2"/>
                </a:solidFill>
              </a:rPr>
              <a:t>ater </a:t>
            </a:r>
            <a:r>
              <a:rPr lang="en-NZ" sz="2800" dirty="0" smtClean="0">
                <a:solidFill>
                  <a:schemeClr val="tx2"/>
                </a:solidFill>
              </a:rPr>
              <a:t>demand </a:t>
            </a:r>
            <a:endParaRPr lang="en-NZ" sz="2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>
                <a:solidFill>
                  <a:schemeClr val="tx2"/>
                </a:solidFill>
              </a:rPr>
              <a:t>Urban </a:t>
            </a:r>
            <a:r>
              <a:rPr lang="en-NZ" sz="2800" dirty="0" smtClean="0">
                <a:solidFill>
                  <a:schemeClr val="tx2"/>
                </a:solidFill>
              </a:rPr>
              <a:t>growth, climate change, land use and development pressures on River and wetlands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>
                <a:solidFill>
                  <a:schemeClr val="tx2"/>
                </a:solidFill>
              </a:rPr>
              <a:t>Declining water quality and impacts on popular swimming spots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>
                <a:solidFill>
                  <a:schemeClr val="tx2"/>
                </a:solidFill>
              </a:rPr>
              <a:t>Drainage scheme </a:t>
            </a:r>
            <a:r>
              <a:rPr lang="en-NZ" sz="2800" dirty="0" smtClean="0">
                <a:solidFill>
                  <a:schemeClr val="tx2"/>
                </a:solidFill>
              </a:rPr>
              <a:t>impacts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 err="1" smtClean="0">
                <a:solidFill>
                  <a:schemeClr val="tx2"/>
                </a:solidFill>
              </a:rPr>
              <a:t>Tangata</a:t>
            </a:r>
            <a:r>
              <a:rPr lang="en-NZ" sz="2800" dirty="0" smtClean="0">
                <a:solidFill>
                  <a:schemeClr val="tx2"/>
                </a:solidFill>
              </a:rPr>
              <a:t> whenua disconnected with </a:t>
            </a:r>
            <a:r>
              <a:rPr lang="en-NZ" sz="2800" dirty="0" err="1" smtClean="0">
                <a:solidFill>
                  <a:schemeClr val="tx2"/>
                </a:solidFill>
              </a:rPr>
              <a:t>Kaituna</a:t>
            </a:r>
            <a:r>
              <a:rPr lang="en-NZ" sz="2800" dirty="0" smtClean="0">
                <a:solidFill>
                  <a:schemeClr val="tx2"/>
                </a:solidFill>
              </a:rPr>
              <a:t> River</a:t>
            </a:r>
            <a:endParaRPr lang="en-NZ" sz="2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>
                <a:solidFill>
                  <a:schemeClr val="tx2"/>
                </a:solidFill>
              </a:rPr>
              <a:t>Health of </a:t>
            </a:r>
            <a:r>
              <a:rPr lang="en-NZ" sz="2800" dirty="0" err="1" smtClean="0">
                <a:solidFill>
                  <a:schemeClr val="tx2"/>
                </a:solidFill>
              </a:rPr>
              <a:t>Maketū</a:t>
            </a:r>
            <a:r>
              <a:rPr lang="en-NZ" sz="2800" dirty="0" smtClean="0">
                <a:solidFill>
                  <a:schemeClr val="tx2"/>
                </a:solidFill>
              </a:rPr>
              <a:t> Estuary</a:t>
            </a:r>
            <a:endParaRPr lang="en-NZ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 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7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PRC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A3480825</value>
    </field>
    <field name="Objective-Title">
      <value order="0">Plan Change 5 (Kaituna River) to RPS Presentation - Strategy &amp; Policy Committee 18 February 2020</value>
    </field>
    <field name="Objective-Description">
      <value order="0"/>
    </field>
    <field name="Objective-CreationStamp">
      <value order="0">2020-02-12T01:05:26Z</value>
    </field>
    <field name="Objective-IsApproved">
      <value order="0">false</value>
    </field>
    <field name="Objective-IsPublished">
      <value order="0">true</value>
    </field>
    <field name="Objective-DatePublished">
      <value order="0">2020-02-28T04:04:59Z</value>
    </field>
    <field name="Objective-ModificationStamp">
      <value order="0">2020-02-28T04:06:29Z</value>
    </field>
    <field name="Objective-Owner">
      <value order="0">Nassah Rolleston-Steed</value>
    </field>
    <field name="Objective-Path">
      <value order="0">EasyInfo Global Folder:'Virtual Filing Cabinet':Democratic Process and Stakeholdings:Council Committee Meetings:* Council Committees:Strategy and Policy Committee (KEEP ALL FOLDERS):4 | Strategy and Policy Committee Meetings:Strategy and Policy Committee Agenda *:2020 Strategy and Policy Committee Agenda:2020-02-18 Stategy and Policy Committee Agenda:Presentations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vA5243494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2.01029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2020-02-17T11:00:00Z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4193</TotalTime>
  <Words>69</Words>
  <Application>Microsoft Office PowerPoint</Application>
  <PresentationFormat>On-screen Show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Myriad Pro</vt:lpstr>
      <vt:lpstr>BOPRC PPT</vt:lpstr>
      <vt:lpstr>Change 5 (Kaituna River)   to the RPS  Nassah Steed, Principal Advisor  Strategy &amp; Policy Committee  18 February 2020</vt:lpstr>
      <vt:lpstr>River Doc</vt:lpstr>
      <vt:lpstr>PowerPoint Presentation</vt:lpstr>
      <vt:lpstr>Significant issues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Subheading</dc:title>
  <dc:creator>Martin Butler</dc:creator>
  <cp:lastModifiedBy>Nassah Steed</cp:lastModifiedBy>
  <cp:revision>119</cp:revision>
  <cp:lastPrinted>2015-03-18T20:16:11Z</cp:lastPrinted>
  <dcterms:created xsi:type="dcterms:W3CDTF">2014-10-20T21:35:57Z</dcterms:created>
  <dcterms:modified xsi:type="dcterms:W3CDTF">2020-02-12T01:08:24Z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A3480825</vt:lpwstr>
  </property>
  <property fmtid="{D5CDD505-2E9C-101B-9397-08002B2CF9AE}" pid="4" name="Objective-Title">
    <vt:lpwstr>Plan Change 5 (Kaituna River) to RPS Presentation - Strategy &amp; Policy Committee 18 February 2020</vt:lpwstr>
  </property>
  <property fmtid="{D5CDD505-2E9C-101B-9397-08002B2CF9AE}" pid="5" name="Objective-Comment">
    <vt:lpwstr/>
  </property>
  <property fmtid="{D5CDD505-2E9C-101B-9397-08002B2CF9AE}" pid="6" name="Objective-CreationStamp">
    <vt:filetime>2020-02-12T01:05:26Z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2020-02-28T04:04:59Z</vt:filetime>
  </property>
  <property fmtid="{D5CDD505-2E9C-101B-9397-08002B2CF9AE}" pid="10" name="Objective-ModificationStamp">
    <vt:filetime>2020-02-28T04:06:29Z</vt:filetime>
  </property>
  <property fmtid="{D5CDD505-2E9C-101B-9397-08002B2CF9AE}" pid="11" name="Objective-Owner">
    <vt:lpwstr>Nassah Rolleston-Steed</vt:lpwstr>
  </property>
  <property fmtid="{D5CDD505-2E9C-101B-9397-08002B2CF9AE}" pid="12" name="Objective-Path">
    <vt:lpwstr>EasyInfo Global Folder:'Virtual Filing Cabinet':Democratic Process and Stakeholdings:Council Committee Meetings:* Council Committees:Strategy and Policy Committee (KEEP ALL FOLDERS):4 | Strategy and Policy Committee Meetings:Strategy and Policy Committee Agenda *:2020 Strategy and Policy Committee Agenda:2020-02-18 Stategy and Policy Committee Agenda:Presentations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2.01029</vt:lpwstr>
  </property>
  <property fmtid="{D5CDD505-2E9C-101B-9397-08002B2CF9AE}" pid="19" name="Objective-Classification">
    <vt:lpwstr>Public Access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/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  <property fmtid="{D5CDD505-2E9C-101B-9397-08002B2CF9AE}" pid="25" name="Objective-Meeting and Hearing Type [system]">
    <vt:lpwstr>Meeting Report</vt:lpwstr>
  </property>
  <property fmtid="{D5CDD505-2E9C-101B-9397-08002B2CF9AE}" pid="26" name="Objective-Meeting Date [system]">
    <vt:filetime>2014-11-03T11:00:00Z</vt:filetime>
  </property>
  <property fmtid="{D5CDD505-2E9C-101B-9397-08002B2CF9AE}" pid="27" name="Objective-Description">
    <vt:lpwstr/>
  </property>
  <property fmtid="{D5CDD505-2E9C-101B-9397-08002B2CF9AE}" pid="28" name="Objective-VersionId">
    <vt:lpwstr>vA5243494</vt:lpwstr>
  </property>
  <property fmtid="{D5CDD505-2E9C-101B-9397-08002B2CF9AE}" pid="29" name="Objective-Meeting and Hearing Type">
    <vt:lpwstr>Presentation</vt:lpwstr>
  </property>
  <property fmtid="{D5CDD505-2E9C-101B-9397-08002B2CF9AE}" pid="30" name="Objective-Meeting Date">
    <vt:filetime>2020-02-17T11:00:00Z</vt:filetime>
  </property>
  <property fmtid="{D5CDD505-2E9C-101B-9397-08002B2CF9AE}" pid="31" name="Objective-On Behalf Of">
    <vt:lpwstr/>
  </property>
  <property fmtid="{D5CDD505-2E9C-101B-9397-08002B2CF9AE}" pid="32" name="Objective-Accela Key">
    <vt:lpwstr/>
  </property>
</Properties>
</file>