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256" r:id="rId3"/>
    <p:sldId id="259" r:id="rId4"/>
    <p:sldId id="320" r:id="rId5"/>
    <p:sldId id="319" r:id="rId6"/>
    <p:sldId id="330" r:id="rId7"/>
    <p:sldId id="334" r:id="rId8"/>
    <p:sldId id="331" r:id="rId9"/>
    <p:sldId id="328" r:id="rId10"/>
    <p:sldId id="323" r:id="rId11"/>
    <p:sldId id="333" r:id="rId12"/>
    <p:sldId id="335" r:id="rId13"/>
    <p:sldId id="336" r:id="rId14"/>
    <p:sldId id="346" r:id="rId15"/>
    <p:sldId id="337" r:id="rId16"/>
    <p:sldId id="338" r:id="rId17"/>
    <p:sldId id="339" r:id="rId18"/>
    <p:sldId id="340" r:id="rId19"/>
    <p:sldId id="342" r:id="rId20"/>
    <p:sldId id="347" r:id="rId21"/>
    <p:sldId id="341" r:id="rId22"/>
    <p:sldId id="343" r:id="rId23"/>
    <p:sldId id="344" r:id="rId24"/>
    <p:sldId id="345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258" r:id="rId34"/>
    <p:sldId id="356" r:id="rId35"/>
    <p:sldId id="357" r:id="rId36"/>
    <p:sldId id="32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D46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CB2673-B2A7-4FED-802A-A00978D9971A}" v="868" dt="2019-09-25T06:28:23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87079" autoAdjust="0"/>
  </p:normalViewPr>
  <p:slideViewPr>
    <p:cSldViewPr snapToGrid="0">
      <p:cViewPr varScale="1">
        <p:scale>
          <a:sx n="120" d="100"/>
          <a:sy n="120" d="100"/>
        </p:scale>
        <p:origin x="-18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498" y="78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slide" Target="slides/slide16.xml" Id="rId18" /><Relationship Type="http://schemas.openxmlformats.org/officeDocument/2006/relationships/slide" Target="slides/slide24.xml" Id="rId26" /><Relationship Type="http://schemas.openxmlformats.org/officeDocument/2006/relationships/handoutMaster" Target="handoutMasters/handoutMaster1.xml" Id="rId39" /><Relationship Type="http://schemas.openxmlformats.org/officeDocument/2006/relationships/slide" Target="slides/slide1.xml" Id="rId3" /><Relationship Type="http://schemas.openxmlformats.org/officeDocument/2006/relationships/slide" Target="slides/slide19.xml" Id="rId21" /><Relationship Type="http://schemas.openxmlformats.org/officeDocument/2006/relationships/slide" Target="slides/slide32.xml" Id="rId34" /><Relationship Type="http://schemas.openxmlformats.org/officeDocument/2006/relationships/theme" Target="theme/theme1.xml" Id="rId42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slide" Target="slides/slide23.xml" Id="rId25" /><Relationship Type="http://schemas.openxmlformats.org/officeDocument/2006/relationships/slide" Target="slides/slide31.xml" Id="rId33" /><Relationship Type="http://schemas.openxmlformats.org/officeDocument/2006/relationships/notesMaster" Target="notesMasters/notesMaster1.xml" Id="rId38" /><Relationship Type="http://schemas.openxmlformats.org/officeDocument/2006/relationships/slideMaster" Target="slideMasters/slideMaster1.xml" Id="rId2" /><Relationship Type="http://schemas.openxmlformats.org/officeDocument/2006/relationships/slide" Target="slides/slide14.xml" Id="rId16" /><Relationship Type="http://schemas.openxmlformats.org/officeDocument/2006/relationships/slide" Target="slides/slide18.xml" Id="rId20" /><Relationship Type="http://schemas.openxmlformats.org/officeDocument/2006/relationships/slide" Target="slides/slide27.xml" Id="rId29" /><Relationship Type="http://schemas.openxmlformats.org/officeDocument/2006/relationships/viewProps" Target="viewProps.xml" Id="rId41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22.xml" Id="rId24" /><Relationship Type="http://schemas.openxmlformats.org/officeDocument/2006/relationships/slide" Target="slides/slide30.xml" Id="rId32" /><Relationship Type="http://schemas.openxmlformats.org/officeDocument/2006/relationships/slide" Target="slides/slide35.xml" Id="rId37" /><Relationship Type="http://schemas.openxmlformats.org/officeDocument/2006/relationships/presProps" Target="presProps.xml" Id="rId40" /><Relationship Type="http://schemas.microsoft.com/office/2015/10/relationships/revisionInfo" Target="revisionInfo.xml" Id="rId45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slide" Target="slides/slide21.xml" Id="rId23" /><Relationship Type="http://schemas.openxmlformats.org/officeDocument/2006/relationships/slide" Target="slides/slide26.xml" Id="rId28" /><Relationship Type="http://schemas.openxmlformats.org/officeDocument/2006/relationships/slide" Target="slides/slide34.xml" Id="rId36" /><Relationship Type="http://schemas.openxmlformats.org/officeDocument/2006/relationships/slide" Target="slides/slide8.xml" Id="rId10" /><Relationship Type="http://schemas.openxmlformats.org/officeDocument/2006/relationships/slide" Target="slides/slide17.xml" Id="rId19" /><Relationship Type="http://schemas.openxmlformats.org/officeDocument/2006/relationships/slide" Target="slides/slide29.xml" Id="rId31" /><Relationship Type="http://schemas.microsoft.com/office/2016/11/relationships/changesInfo" Target="changesInfos/changesInfo1.xml" Id="rId44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slide" Target="slides/slide20.xml" Id="rId22" /><Relationship Type="http://schemas.openxmlformats.org/officeDocument/2006/relationships/slide" Target="slides/slide25.xml" Id="rId27" /><Relationship Type="http://schemas.openxmlformats.org/officeDocument/2006/relationships/slide" Target="slides/slide28.xml" Id="rId30" /><Relationship Type="http://schemas.openxmlformats.org/officeDocument/2006/relationships/slide" Target="slides/slide33.xml" Id="rId35" /><Relationship Type="http://schemas.openxmlformats.org/officeDocument/2006/relationships/tableStyles" Target="tableStyles.xml" Id="rId43" /><Relationship Type="http://schemas.openxmlformats.org/officeDocument/2006/relationships/customXml" Target="/customXML/item2.xml" Id="R9ca0350ef731412e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royDonald Ltd" userId="3ec5e128ab2e6c58" providerId="LiveId" clId="{D69E24BB-1C82-457D-B9F4-491F92F536AA}"/>
  </pc:docChgLst>
  <pc:docChgLst>
    <pc:chgData name="ConroyDonald Ltd" userId="3ec5e128ab2e6c58" providerId="LiveId" clId="{A405E65C-4A2A-45C4-9625-7F4B2BFE8539}"/>
    <pc:docChg chg="undo custSel addSld delSld modSld sldOrd">
      <pc:chgData name="ConroyDonald Ltd" userId="3ec5e128ab2e6c58" providerId="LiveId" clId="{A405E65C-4A2A-45C4-9625-7F4B2BFE8539}" dt="2019-06-26T23:53:10.663" v="2089" actId="478"/>
      <pc:docMkLst>
        <pc:docMk/>
      </pc:docMkLst>
      <pc:sldChg chg="modSp">
        <pc:chgData name="ConroyDonald Ltd" userId="3ec5e128ab2e6c58" providerId="LiveId" clId="{A405E65C-4A2A-45C4-9625-7F4B2BFE8539}" dt="2019-06-26T22:20:56.955" v="13" actId="20577"/>
        <pc:sldMkLst>
          <pc:docMk/>
          <pc:sldMk cId="4147799481" sldId="256"/>
        </pc:sldMkLst>
        <pc:spChg chg="mod">
          <ac:chgData name="ConroyDonald Ltd" userId="3ec5e128ab2e6c58" providerId="LiveId" clId="{A405E65C-4A2A-45C4-9625-7F4B2BFE8539}" dt="2019-06-26T22:20:51.052" v="7" actId="20577"/>
          <ac:spMkLst>
            <pc:docMk/>
            <pc:sldMk cId="4147799481" sldId="256"/>
            <ac:spMk id="5" creationId="{00000000-0000-0000-0000-000000000000}"/>
          </ac:spMkLst>
        </pc:spChg>
        <pc:spChg chg="mod">
          <ac:chgData name="ConroyDonald Ltd" userId="3ec5e128ab2e6c58" providerId="LiveId" clId="{A405E65C-4A2A-45C4-9625-7F4B2BFE8539}" dt="2019-06-26T22:20:56.955" v="13" actId="20577"/>
          <ac:spMkLst>
            <pc:docMk/>
            <pc:sldMk cId="4147799481" sldId="256"/>
            <ac:spMk id="7" creationId="{00000000-0000-0000-0000-000000000000}"/>
          </ac:spMkLst>
        </pc:spChg>
      </pc:sldChg>
      <pc:sldChg chg="modSp">
        <pc:chgData name="ConroyDonald Ltd" userId="3ec5e128ab2e6c58" providerId="LiveId" clId="{A405E65C-4A2A-45C4-9625-7F4B2BFE8539}" dt="2019-06-26T23:52:48.434" v="2086" actId="20577"/>
        <pc:sldMkLst>
          <pc:docMk/>
          <pc:sldMk cId="2185482303" sldId="258"/>
        </pc:sldMkLst>
        <pc:spChg chg="mod">
          <ac:chgData name="ConroyDonald Ltd" userId="3ec5e128ab2e6c58" providerId="LiveId" clId="{A405E65C-4A2A-45C4-9625-7F4B2BFE8539}" dt="2019-06-26T23:52:48.434" v="2086" actId="20577"/>
          <ac:spMkLst>
            <pc:docMk/>
            <pc:sldMk cId="2185482303" sldId="258"/>
            <ac:spMk id="3" creationId="{00000000-0000-0000-0000-000000000000}"/>
          </ac:spMkLst>
        </pc:spChg>
      </pc:sldChg>
      <pc:sldChg chg="modSp modAnim">
        <pc:chgData name="ConroyDonald Ltd" userId="3ec5e128ab2e6c58" providerId="LiveId" clId="{A405E65C-4A2A-45C4-9625-7F4B2BFE8539}" dt="2019-06-26T22:55:46.277" v="296"/>
        <pc:sldMkLst>
          <pc:docMk/>
          <pc:sldMk cId="1593301459" sldId="259"/>
        </pc:sldMkLst>
        <pc:spChg chg="mod">
          <ac:chgData name="ConroyDonald Ltd" userId="3ec5e128ab2e6c58" providerId="LiveId" clId="{A405E65C-4A2A-45C4-9625-7F4B2BFE8539}" dt="2019-06-26T22:33:07.734" v="225" actId="14100"/>
          <ac:spMkLst>
            <pc:docMk/>
            <pc:sldMk cId="1593301459" sldId="259"/>
            <ac:spMk id="8" creationId="{00000000-0000-0000-0000-000000000000}"/>
          </ac:spMkLst>
        </pc:spChg>
        <pc:spChg chg="mod">
          <ac:chgData name="ConroyDonald Ltd" userId="3ec5e128ab2e6c58" providerId="LiveId" clId="{A405E65C-4A2A-45C4-9625-7F4B2BFE8539}" dt="2019-06-26T22:33:52.049" v="249" actId="1036"/>
          <ac:spMkLst>
            <pc:docMk/>
            <pc:sldMk cId="1593301459" sldId="259"/>
            <ac:spMk id="9" creationId="{00000000-0000-0000-0000-000000000000}"/>
          </ac:spMkLst>
        </pc:spChg>
        <pc:spChg chg="mod">
          <ac:chgData name="ConroyDonald Ltd" userId="3ec5e128ab2e6c58" providerId="LiveId" clId="{A405E65C-4A2A-45C4-9625-7F4B2BFE8539}" dt="2019-06-26T22:55:44.101" v="295" actId="1036"/>
          <ac:spMkLst>
            <pc:docMk/>
            <pc:sldMk cId="1593301459" sldId="259"/>
            <ac:spMk id="10" creationId="{00000000-0000-0000-0000-000000000000}"/>
          </ac:spMkLst>
        </pc:spChg>
      </pc:sldChg>
      <pc:sldChg chg="addSp delSp modSp ord delAnim">
        <pc:chgData name="ConroyDonald Ltd" userId="3ec5e128ab2e6c58" providerId="LiveId" clId="{A405E65C-4A2A-45C4-9625-7F4B2BFE8539}" dt="2019-06-26T23:45:07.462" v="2059"/>
        <pc:sldMkLst>
          <pc:docMk/>
          <pc:sldMk cId="300446579" sldId="313"/>
        </pc:sldMkLst>
        <pc:spChg chg="add mod">
          <ac:chgData name="ConroyDonald Ltd" userId="3ec5e128ab2e6c58" providerId="LiveId" clId="{A405E65C-4A2A-45C4-9625-7F4B2BFE8539}" dt="2019-06-26T23:44:13.345" v="2044" actId="554"/>
          <ac:spMkLst>
            <pc:docMk/>
            <pc:sldMk cId="300446579" sldId="313"/>
            <ac:spMk id="2" creationId="{432492BA-581F-4F82-B093-0142329C03F0}"/>
          </ac:spMkLst>
        </pc:spChg>
        <pc:spChg chg="del">
          <ac:chgData name="ConroyDonald Ltd" userId="3ec5e128ab2e6c58" providerId="LiveId" clId="{A405E65C-4A2A-45C4-9625-7F4B2BFE8539}" dt="2019-06-26T23:44:26.951" v="2046" actId="478"/>
          <ac:spMkLst>
            <pc:docMk/>
            <pc:sldMk cId="300446579" sldId="313"/>
            <ac:spMk id="3" creationId="{38821B5E-3322-4B00-8031-BD25E37DF6B7}"/>
          </ac:spMkLst>
        </pc:spChg>
        <pc:spChg chg="del">
          <ac:chgData name="ConroyDonald Ltd" userId="3ec5e128ab2e6c58" providerId="LiveId" clId="{A405E65C-4A2A-45C4-9625-7F4B2BFE8539}" dt="2019-06-26T23:30:06.476" v="1567" actId="478"/>
          <ac:spMkLst>
            <pc:docMk/>
            <pc:sldMk cId="300446579" sldId="313"/>
            <ac:spMk id="5" creationId="{D172895A-D1B5-4CD0-BA6E-EB61E17E1096}"/>
          </ac:spMkLst>
        </pc:spChg>
        <pc:spChg chg="mod">
          <ac:chgData name="ConroyDonald Ltd" userId="3ec5e128ab2e6c58" providerId="LiveId" clId="{A405E65C-4A2A-45C4-9625-7F4B2BFE8539}" dt="2019-06-26T23:31:16.876" v="1599" actId="14100"/>
          <ac:spMkLst>
            <pc:docMk/>
            <pc:sldMk cId="300446579" sldId="313"/>
            <ac:spMk id="8" creationId="{00000000-0000-0000-0000-000000000000}"/>
          </ac:spMkLst>
        </pc:spChg>
        <pc:spChg chg="add mod">
          <ac:chgData name="ConroyDonald Ltd" userId="3ec5e128ab2e6c58" providerId="LiveId" clId="{A405E65C-4A2A-45C4-9625-7F4B2BFE8539}" dt="2019-06-26T23:44:23.057" v="2045" actId="1076"/>
          <ac:spMkLst>
            <pc:docMk/>
            <pc:sldMk cId="300446579" sldId="313"/>
            <ac:spMk id="9" creationId="{56BD16B9-4BF8-43F6-9872-6D38B978CAEA}"/>
          </ac:spMkLst>
        </pc:spChg>
        <pc:spChg chg="add mod">
          <ac:chgData name="ConroyDonald Ltd" userId="3ec5e128ab2e6c58" providerId="LiveId" clId="{A405E65C-4A2A-45C4-9625-7F4B2BFE8539}" dt="2019-06-26T23:44:13.345" v="2044" actId="554"/>
          <ac:spMkLst>
            <pc:docMk/>
            <pc:sldMk cId="300446579" sldId="313"/>
            <ac:spMk id="10" creationId="{F295ACE7-BAF7-4CD0-AFBA-6CD9FC5B11D4}"/>
          </ac:spMkLst>
        </pc:spChg>
        <pc:spChg chg="add mod">
          <ac:chgData name="ConroyDonald Ltd" userId="3ec5e128ab2e6c58" providerId="LiveId" clId="{A405E65C-4A2A-45C4-9625-7F4B2BFE8539}" dt="2019-06-26T23:44:13.345" v="2044" actId="554"/>
          <ac:spMkLst>
            <pc:docMk/>
            <pc:sldMk cId="300446579" sldId="313"/>
            <ac:spMk id="11" creationId="{2D33DCFD-34D7-4923-8303-21BEB77B8104}"/>
          </ac:spMkLst>
        </pc:spChg>
        <pc:spChg chg="add del mod">
          <ac:chgData name="ConroyDonald Ltd" userId="3ec5e128ab2e6c58" providerId="LiveId" clId="{A405E65C-4A2A-45C4-9625-7F4B2BFE8539}" dt="2019-06-26T23:45:00.698" v="2055"/>
          <ac:spMkLst>
            <pc:docMk/>
            <pc:sldMk cId="300446579" sldId="313"/>
            <ac:spMk id="12" creationId="{D87702E3-E789-479D-A96E-08C51380F8AC}"/>
          </ac:spMkLst>
        </pc:spChg>
        <pc:graphicFrameChg chg="mod">
          <ac:chgData name="ConroyDonald Ltd" userId="3ec5e128ab2e6c58" providerId="LiveId" clId="{A405E65C-4A2A-45C4-9625-7F4B2BFE8539}" dt="2019-06-26T23:44:33.297" v="2048" actId="20577"/>
          <ac:graphicFrameMkLst>
            <pc:docMk/>
            <pc:sldMk cId="300446579" sldId="313"/>
            <ac:graphicFrameMk id="7" creationId="{2AA102C9-2906-4829-A60A-A05551B4D292}"/>
          </ac:graphicFrameMkLst>
        </pc:graphicFrameChg>
        <pc:picChg chg="add">
          <ac:chgData name="ConroyDonald Ltd" userId="3ec5e128ab2e6c58" providerId="LiveId" clId="{A405E65C-4A2A-45C4-9625-7F4B2BFE8539}" dt="2019-06-26T23:45:07.462" v="2059"/>
          <ac:picMkLst>
            <pc:docMk/>
            <pc:sldMk cId="300446579" sldId="313"/>
            <ac:picMk id="13" creationId="{5F1A9CDE-A0BA-4C57-933A-1C1F8EB6D102}"/>
          </ac:picMkLst>
        </pc:picChg>
      </pc:sldChg>
      <pc:sldChg chg="modSp">
        <pc:chgData name="ConroyDonald Ltd" userId="3ec5e128ab2e6c58" providerId="LiveId" clId="{A405E65C-4A2A-45C4-9625-7F4B2BFE8539}" dt="2019-06-26T22:31:47.443" v="199" actId="20577"/>
        <pc:sldMkLst>
          <pc:docMk/>
          <pc:sldMk cId="3795125666" sldId="319"/>
        </pc:sldMkLst>
        <pc:spChg chg="mod">
          <ac:chgData name="ConroyDonald Ltd" userId="3ec5e128ab2e6c58" providerId="LiveId" clId="{A405E65C-4A2A-45C4-9625-7F4B2BFE8539}" dt="2019-06-26T22:31:47.443" v="199" actId="20577"/>
          <ac:spMkLst>
            <pc:docMk/>
            <pc:sldMk cId="3795125666" sldId="319"/>
            <ac:spMk id="2" creationId="{965AB707-8980-47DC-AB19-8C3236CF4EDA}"/>
          </ac:spMkLst>
        </pc:spChg>
      </pc:sldChg>
      <pc:sldChg chg="addSp delSp modSp add ord">
        <pc:chgData name="ConroyDonald Ltd" userId="3ec5e128ab2e6c58" providerId="LiveId" clId="{A405E65C-4A2A-45C4-9625-7F4B2BFE8539}" dt="2019-06-26T22:56:03.898" v="297" actId="1076"/>
        <pc:sldMkLst>
          <pc:docMk/>
          <pc:sldMk cId="958402910" sldId="320"/>
        </pc:sldMkLst>
        <pc:spChg chg="del">
          <ac:chgData name="ConroyDonald Ltd" userId="3ec5e128ab2e6c58" providerId="LiveId" clId="{A405E65C-4A2A-45C4-9625-7F4B2BFE8539}" dt="2019-06-26T22:26:57.784" v="16"/>
          <ac:spMkLst>
            <pc:docMk/>
            <pc:sldMk cId="958402910" sldId="320"/>
            <ac:spMk id="2" creationId="{EE0C38DF-4822-40D1-873E-ABCDDF51DD7C}"/>
          </ac:spMkLst>
        </pc:spChg>
        <pc:spChg chg="del">
          <ac:chgData name="ConroyDonald Ltd" userId="3ec5e128ab2e6c58" providerId="LiveId" clId="{A405E65C-4A2A-45C4-9625-7F4B2BFE8539}" dt="2019-06-26T22:26:57.784" v="16"/>
          <ac:spMkLst>
            <pc:docMk/>
            <pc:sldMk cId="958402910" sldId="320"/>
            <ac:spMk id="3" creationId="{DBA6CB5F-3F5E-40F4-A552-7779937304D6}"/>
          </ac:spMkLst>
        </pc:spChg>
        <pc:spChg chg="add del mod">
          <ac:chgData name="ConroyDonald Ltd" userId="3ec5e128ab2e6c58" providerId="LiveId" clId="{A405E65C-4A2A-45C4-9625-7F4B2BFE8539}" dt="2019-06-26T22:27:07.372" v="17"/>
          <ac:spMkLst>
            <pc:docMk/>
            <pc:sldMk cId="958402910" sldId="320"/>
            <ac:spMk id="4" creationId="{6C039F3C-CB23-47A0-BE5B-0AB1F7FFC65C}"/>
          </ac:spMkLst>
        </pc:spChg>
        <pc:spChg chg="add del mod">
          <ac:chgData name="ConroyDonald Ltd" userId="3ec5e128ab2e6c58" providerId="LiveId" clId="{A405E65C-4A2A-45C4-9625-7F4B2BFE8539}" dt="2019-06-26T22:27:07.372" v="17"/>
          <ac:spMkLst>
            <pc:docMk/>
            <pc:sldMk cId="958402910" sldId="320"/>
            <ac:spMk id="5" creationId="{63F93A7B-EC35-440B-A5C1-CF63C8D7E967}"/>
          </ac:spMkLst>
        </pc:spChg>
        <pc:spChg chg="add mod">
          <ac:chgData name="ConroyDonald Ltd" userId="3ec5e128ab2e6c58" providerId="LiveId" clId="{A405E65C-4A2A-45C4-9625-7F4B2BFE8539}" dt="2019-06-26T22:27:51.010" v="43" actId="113"/>
          <ac:spMkLst>
            <pc:docMk/>
            <pc:sldMk cId="958402910" sldId="320"/>
            <ac:spMk id="6" creationId="{DBD39CA5-F5C0-4D32-9FE3-A4A1523D4A11}"/>
          </ac:spMkLst>
        </pc:spChg>
        <pc:graphicFrameChg chg="add mod">
          <ac:chgData name="ConroyDonald Ltd" userId="3ec5e128ab2e6c58" providerId="LiveId" clId="{A405E65C-4A2A-45C4-9625-7F4B2BFE8539}" dt="2019-06-26T22:56:03.898" v="297" actId="1076"/>
          <ac:graphicFrameMkLst>
            <pc:docMk/>
            <pc:sldMk cId="958402910" sldId="320"/>
            <ac:graphicFrameMk id="7" creationId="{F623B5DD-1DDB-479C-908A-9F1ED45A5692}"/>
          </ac:graphicFrameMkLst>
        </pc:graphicFrameChg>
        <pc:picChg chg="add ord">
          <ac:chgData name="ConroyDonald Ltd" userId="3ec5e128ab2e6c58" providerId="LiveId" clId="{A405E65C-4A2A-45C4-9625-7F4B2BFE8539}" dt="2019-06-26T22:32:51.120" v="211" actId="167"/>
          <ac:picMkLst>
            <pc:docMk/>
            <pc:sldMk cId="958402910" sldId="320"/>
            <ac:picMk id="4" creationId="{47974DD5-A75D-4BB0-9F06-6D7BBD15A572}"/>
          </ac:picMkLst>
        </pc:picChg>
      </pc:sldChg>
      <pc:sldChg chg="addSp delSp modSp add modAnim">
        <pc:chgData name="ConroyDonald Ltd" userId="3ec5e128ab2e6c58" providerId="LiveId" clId="{A405E65C-4A2A-45C4-9625-7F4B2BFE8539}" dt="2019-06-26T23:52:08.755" v="2075" actId="14100"/>
        <pc:sldMkLst>
          <pc:docMk/>
          <pc:sldMk cId="3105913857" sldId="322"/>
        </pc:sldMkLst>
        <pc:spChg chg="add mod">
          <ac:chgData name="ConroyDonald Ltd" userId="3ec5e128ab2e6c58" providerId="LiveId" clId="{A405E65C-4A2A-45C4-9625-7F4B2BFE8539}" dt="2019-06-26T23:00:11.962" v="452"/>
          <ac:spMkLst>
            <pc:docMk/>
            <pc:sldMk cId="3105913857" sldId="322"/>
            <ac:spMk id="6" creationId="{0CF89157-B5C5-4977-B071-1004436A8C1E}"/>
          </ac:spMkLst>
        </pc:spChg>
        <pc:spChg chg="add del mod">
          <ac:chgData name="ConroyDonald Ltd" userId="3ec5e128ab2e6c58" providerId="LiveId" clId="{A405E65C-4A2A-45C4-9625-7F4B2BFE8539}" dt="2019-06-26T23:01:12.907" v="480" actId="478"/>
          <ac:spMkLst>
            <pc:docMk/>
            <pc:sldMk cId="3105913857" sldId="322"/>
            <ac:spMk id="7" creationId="{F8EEFAFE-8CDE-48DE-8DC0-6109696F9657}"/>
          </ac:spMkLst>
        </pc:spChg>
        <pc:spChg chg="mod">
          <ac:chgData name="ConroyDonald Ltd" userId="3ec5e128ab2e6c58" providerId="LiveId" clId="{A405E65C-4A2A-45C4-9625-7F4B2BFE8539}" dt="2019-06-26T22:57:34.131" v="343" actId="14100"/>
          <ac:spMkLst>
            <pc:docMk/>
            <pc:sldMk cId="3105913857" sldId="322"/>
            <ac:spMk id="8" creationId="{00000000-0000-0000-0000-000000000000}"/>
          </ac:spMkLst>
        </pc:spChg>
        <pc:spChg chg="mod">
          <ac:chgData name="ConroyDonald Ltd" userId="3ec5e128ab2e6c58" providerId="LiveId" clId="{A405E65C-4A2A-45C4-9625-7F4B2BFE8539}" dt="2019-06-26T23:03:52.787" v="527" actId="20577"/>
          <ac:spMkLst>
            <pc:docMk/>
            <pc:sldMk cId="3105913857" sldId="322"/>
            <ac:spMk id="9" creationId="{00000000-0000-0000-0000-000000000000}"/>
          </ac:spMkLst>
        </pc:spChg>
        <pc:spChg chg="del">
          <ac:chgData name="ConroyDonald Ltd" userId="3ec5e128ab2e6c58" providerId="LiveId" clId="{A405E65C-4A2A-45C4-9625-7F4B2BFE8539}" dt="2019-06-26T22:58:06.376" v="383" actId="478"/>
          <ac:spMkLst>
            <pc:docMk/>
            <pc:sldMk cId="3105913857" sldId="322"/>
            <ac:spMk id="10" creationId="{00000000-0000-0000-0000-000000000000}"/>
          </ac:spMkLst>
        </pc:spChg>
        <pc:spChg chg="add">
          <ac:chgData name="ConroyDonald Ltd" userId="3ec5e128ab2e6c58" providerId="LiveId" clId="{A405E65C-4A2A-45C4-9625-7F4B2BFE8539}" dt="2019-06-26T22:59:41.039" v="425"/>
          <ac:spMkLst>
            <pc:docMk/>
            <pc:sldMk cId="3105913857" sldId="322"/>
            <ac:spMk id="12" creationId="{69FE4B81-22AF-4BCF-A5D3-8848C9D7BED4}"/>
          </ac:spMkLst>
        </pc:spChg>
        <pc:spChg chg="add mod">
          <ac:chgData name="ConroyDonald Ltd" userId="3ec5e128ab2e6c58" providerId="LiveId" clId="{A405E65C-4A2A-45C4-9625-7F4B2BFE8539}" dt="2019-06-26T22:59:50.885" v="446" actId="114"/>
          <ac:spMkLst>
            <pc:docMk/>
            <pc:sldMk cId="3105913857" sldId="322"/>
            <ac:spMk id="13" creationId="{E277480D-6BEB-4BF9-A0A9-7A44B9702E3C}"/>
          </ac:spMkLst>
        </pc:spChg>
        <pc:spChg chg="add mod">
          <ac:chgData name="ConroyDonald Ltd" userId="3ec5e128ab2e6c58" providerId="LiveId" clId="{A405E65C-4A2A-45C4-9625-7F4B2BFE8539}" dt="2019-06-26T23:00:23.706" v="466" actId="20577"/>
          <ac:spMkLst>
            <pc:docMk/>
            <pc:sldMk cId="3105913857" sldId="322"/>
            <ac:spMk id="14" creationId="{00564FB5-0702-4A4D-8C09-CDD8A4FAF9E3}"/>
          </ac:spMkLst>
        </pc:spChg>
        <pc:spChg chg="add mod">
          <ac:chgData name="ConroyDonald Ltd" userId="3ec5e128ab2e6c58" providerId="LiveId" clId="{A405E65C-4A2A-45C4-9625-7F4B2BFE8539}" dt="2019-06-26T23:00:34.416" v="476" actId="1076"/>
          <ac:spMkLst>
            <pc:docMk/>
            <pc:sldMk cId="3105913857" sldId="322"/>
            <ac:spMk id="15" creationId="{DC9FC6BB-26F2-43B0-813A-EA3C4C028809}"/>
          </ac:spMkLst>
        </pc:spChg>
        <pc:grpChg chg="add del mod">
          <ac:chgData name="ConroyDonald Ltd" userId="3ec5e128ab2e6c58" providerId="LiveId" clId="{A405E65C-4A2A-45C4-9625-7F4B2BFE8539}" dt="2019-06-26T23:00:03.896" v="449" actId="478"/>
          <ac:grpSpMkLst>
            <pc:docMk/>
            <pc:sldMk cId="3105913857" sldId="322"/>
            <ac:grpSpMk id="11" creationId="{99A6E860-ACA8-4443-A3C0-4E2A2153ABF7}"/>
          </ac:grpSpMkLst>
        </pc:grpChg>
        <pc:picChg chg="del">
          <ac:chgData name="ConroyDonald Ltd" userId="3ec5e128ab2e6c58" providerId="LiveId" clId="{A405E65C-4A2A-45C4-9625-7F4B2BFE8539}" dt="2019-06-26T22:36:43.506" v="283" actId="478"/>
          <ac:picMkLst>
            <pc:docMk/>
            <pc:sldMk cId="3105913857" sldId="322"/>
            <ac:picMk id="3" creationId="{77BEB11E-3B2B-4CCF-9A90-26B11D4B5B01}"/>
          </ac:picMkLst>
        </pc:picChg>
        <pc:picChg chg="add mod">
          <ac:chgData name="ConroyDonald Ltd" userId="3ec5e128ab2e6c58" providerId="LiveId" clId="{A405E65C-4A2A-45C4-9625-7F4B2BFE8539}" dt="2019-06-26T22:59:34.139" v="424" actId="1076"/>
          <ac:picMkLst>
            <pc:docMk/>
            <pc:sldMk cId="3105913857" sldId="322"/>
            <ac:picMk id="4" creationId="{5DC8988D-89F5-4F69-87B6-716D303F793B}"/>
          </ac:picMkLst>
        </pc:picChg>
        <pc:picChg chg="add mod">
          <ac:chgData name="ConroyDonald Ltd" userId="3ec5e128ab2e6c58" providerId="LiveId" clId="{A405E65C-4A2A-45C4-9625-7F4B2BFE8539}" dt="2019-06-26T23:03:28.441" v="521" actId="208"/>
          <ac:picMkLst>
            <pc:docMk/>
            <pc:sldMk cId="3105913857" sldId="322"/>
            <ac:picMk id="5" creationId="{21637132-85BE-465B-85F7-A86FF9AF84E3}"/>
          </ac:picMkLst>
        </pc:picChg>
        <pc:cxnChg chg="add mod">
          <ac:chgData name="ConroyDonald Ltd" userId="3ec5e128ab2e6c58" providerId="LiveId" clId="{A405E65C-4A2A-45C4-9625-7F4B2BFE8539}" dt="2019-06-26T23:52:08.755" v="2075" actId="14100"/>
          <ac:cxnSpMkLst>
            <pc:docMk/>
            <pc:sldMk cId="3105913857" sldId="322"/>
            <ac:cxnSpMk id="17" creationId="{7FC4C10A-C8DF-4324-A522-6E09A53DAF5E}"/>
          </ac:cxnSpMkLst>
        </pc:cxnChg>
        <pc:cxnChg chg="add mod">
          <ac:chgData name="ConroyDonald Ltd" userId="3ec5e128ab2e6c58" providerId="LiveId" clId="{A405E65C-4A2A-45C4-9625-7F4B2BFE8539}" dt="2019-06-26T23:51:59.763" v="2071" actId="14100"/>
          <ac:cxnSpMkLst>
            <pc:docMk/>
            <pc:sldMk cId="3105913857" sldId="322"/>
            <ac:cxnSpMk id="18" creationId="{35CBF865-092F-4686-913F-427581D63234}"/>
          </ac:cxnSpMkLst>
        </pc:cxnChg>
        <pc:cxnChg chg="add mod">
          <ac:chgData name="ConroyDonald Ltd" userId="3ec5e128ab2e6c58" providerId="LiveId" clId="{A405E65C-4A2A-45C4-9625-7F4B2BFE8539}" dt="2019-06-26T23:52:05.023" v="2073" actId="14100"/>
          <ac:cxnSpMkLst>
            <pc:docMk/>
            <pc:sldMk cId="3105913857" sldId="322"/>
            <ac:cxnSpMk id="20" creationId="{3DDAF134-81C4-44AF-B6B4-AFF990C31D9B}"/>
          </ac:cxnSpMkLst>
        </pc:cxnChg>
      </pc:sldChg>
      <pc:sldChg chg="addSp delSp modSp add ord delAnim">
        <pc:chgData name="ConroyDonald Ltd" userId="3ec5e128ab2e6c58" providerId="LiveId" clId="{A405E65C-4A2A-45C4-9625-7F4B2BFE8539}" dt="2019-06-26T23:10:57.774" v="568" actId="1076"/>
        <pc:sldMkLst>
          <pc:docMk/>
          <pc:sldMk cId="4290559009" sldId="323"/>
        </pc:sldMkLst>
        <pc:spChg chg="add mod">
          <ac:chgData name="ConroyDonald Ltd" userId="3ec5e128ab2e6c58" providerId="LiveId" clId="{A405E65C-4A2A-45C4-9625-7F4B2BFE8539}" dt="2019-06-26T23:10:57.774" v="568" actId="1076"/>
          <ac:spMkLst>
            <pc:docMk/>
            <pc:sldMk cId="4290559009" sldId="323"/>
            <ac:spMk id="3" creationId="{14BCA41D-1C1C-49E2-9D6F-88726DDF78C9}"/>
          </ac:spMkLst>
        </pc:spChg>
        <pc:spChg chg="del">
          <ac:chgData name="ConroyDonald Ltd" userId="3ec5e128ab2e6c58" providerId="LiveId" clId="{A405E65C-4A2A-45C4-9625-7F4B2BFE8539}" dt="2019-06-26T23:10:02.141" v="553" actId="478"/>
          <ac:spMkLst>
            <pc:docMk/>
            <pc:sldMk cId="4290559009" sldId="323"/>
            <ac:spMk id="6" creationId="{0CF89157-B5C5-4977-B071-1004436A8C1E}"/>
          </ac:spMkLst>
        </pc:spChg>
        <pc:spChg chg="mod">
          <ac:chgData name="ConroyDonald Ltd" userId="3ec5e128ab2e6c58" providerId="LiveId" clId="{A405E65C-4A2A-45C4-9625-7F4B2BFE8539}" dt="2019-06-26T23:09:51.001" v="550" actId="20577"/>
          <ac:spMkLst>
            <pc:docMk/>
            <pc:sldMk cId="4290559009" sldId="323"/>
            <ac:spMk id="8" creationId="{00000000-0000-0000-0000-000000000000}"/>
          </ac:spMkLst>
        </pc:spChg>
        <pc:spChg chg="del">
          <ac:chgData name="ConroyDonald Ltd" userId="3ec5e128ab2e6c58" providerId="LiveId" clId="{A405E65C-4A2A-45C4-9625-7F4B2BFE8539}" dt="2019-06-26T23:09:56.849" v="551" actId="478"/>
          <ac:spMkLst>
            <pc:docMk/>
            <pc:sldMk cId="4290559009" sldId="323"/>
            <ac:spMk id="9" creationId="{00000000-0000-0000-0000-000000000000}"/>
          </ac:spMkLst>
        </pc:spChg>
        <pc:spChg chg="del">
          <ac:chgData name="ConroyDonald Ltd" userId="3ec5e128ab2e6c58" providerId="LiveId" clId="{A405E65C-4A2A-45C4-9625-7F4B2BFE8539}" dt="2019-06-26T23:09:56.849" v="551" actId="478"/>
          <ac:spMkLst>
            <pc:docMk/>
            <pc:sldMk cId="4290559009" sldId="323"/>
            <ac:spMk id="14" creationId="{00564FB5-0702-4A4D-8C09-CDD8A4FAF9E3}"/>
          </ac:spMkLst>
        </pc:spChg>
        <pc:spChg chg="del">
          <ac:chgData name="ConroyDonald Ltd" userId="3ec5e128ab2e6c58" providerId="LiveId" clId="{A405E65C-4A2A-45C4-9625-7F4B2BFE8539}" dt="2019-06-26T23:09:56.849" v="551" actId="478"/>
          <ac:spMkLst>
            <pc:docMk/>
            <pc:sldMk cId="4290559009" sldId="323"/>
            <ac:spMk id="15" creationId="{DC9FC6BB-26F2-43B0-813A-EA3C4C028809}"/>
          </ac:spMkLst>
        </pc:spChg>
        <pc:picChg chg="mod">
          <ac:chgData name="ConroyDonald Ltd" userId="3ec5e128ab2e6c58" providerId="LiveId" clId="{A405E65C-4A2A-45C4-9625-7F4B2BFE8539}" dt="2019-06-26T23:10:03.675" v="555" actId="1076"/>
          <ac:picMkLst>
            <pc:docMk/>
            <pc:sldMk cId="4290559009" sldId="323"/>
            <ac:picMk id="2" creationId="{00000000-0000-0000-0000-000000000000}"/>
          </ac:picMkLst>
        </pc:picChg>
        <pc:picChg chg="del">
          <ac:chgData name="ConroyDonald Ltd" userId="3ec5e128ab2e6c58" providerId="LiveId" clId="{A405E65C-4A2A-45C4-9625-7F4B2BFE8539}" dt="2019-06-26T23:09:58.121" v="552" actId="478"/>
          <ac:picMkLst>
            <pc:docMk/>
            <pc:sldMk cId="4290559009" sldId="323"/>
            <ac:picMk id="4" creationId="{5DC8988D-89F5-4F69-87B6-716D303F793B}"/>
          </ac:picMkLst>
        </pc:picChg>
        <pc:picChg chg="del">
          <ac:chgData name="ConroyDonald Ltd" userId="3ec5e128ab2e6c58" providerId="LiveId" clId="{A405E65C-4A2A-45C4-9625-7F4B2BFE8539}" dt="2019-06-26T23:10:02.141" v="553" actId="478"/>
          <ac:picMkLst>
            <pc:docMk/>
            <pc:sldMk cId="4290559009" sldId="323"/>
            <ac:picMk id="5" creationId="{21637132-85BE-465B-85F7-A86FF9AF84E3}"/>
          </ac:picMkLst>
        </pc:picChg>
        <pc:cxnChg chg="del">
          <ac:chgData name="ConroyDonald Ltd" userId="3ec5e128ab2e6c58" providerId="LiveId" clId="{A405E65C-4A2A-45C4-9625-7F4B2BFE8539}" dt="2019-06-26T23:10:05.449" v="556" actId="478"/>
          <ac:cxnSpMkLst>
            <pc:docMk/>
            <pc:sldMk cId="4290559009" sldId="323"/>
            <ac:cxnSpMk id="17" creationId="{7FC4C10A-C8DF-4324-A522-6E09A53DAF5E}"/>
          </ac:cxnSpMkLst>
        </pc:cxnChg>
        <pc:cxnChg chg="del">
          <ac:chgData name="ConroyDonald Ltd" userId="3ec5e128ab2e6c58" providerId="LiveId" clId="{A405E65C-4A2A-45C4-9625-7F4B2BFE8539}" dt="2019-06-26T23:10:05.449" v="556" actId="478"/>
          <ac:cxnSpMkLst>
            <pc:docMk/>
            <pc:sldMk cId="4290559009" sldId="323"/>
            <ac:cxnSpMk id="18" creationId="{35CBF865-092F-4686-913F-427581D63234}"/>
          </ac:cxnSpMkLst>
        </pc:cxnChg>
        <pc:cxnChg chg="del">
          <ac:chgData name="ConroyDonald Ltd" userId="3ec5e128ab2e6c58" providerId="LiveId" clId="{A405E65C-4A2A-45C4-9625-7F4B2BFE8539}" dt="2019-06-26T23:09:56.849" v="551" actId="478"/>
          <ac:cxnSpMkLst>
            <pc:docMk/>
            <pc:sldMk cId="4290559009" sldId="323"/>
            <ac:cxnSpMk id="20" creationId="{3DDAF134-81C4-44AF-B6B4-AFF990C31D9B}"/>
          </ac:cxnSpMkLst>
        </pc:cxnChg>
      </pc:sldChg>
      <pc:sldChg chg="addSp delSp modSp add ord modAnim">
        <pc:chgData name="ConroyDonald Ltd" userId="3ec5e128ab2e6c58" providerId="LiveId" clId="{A405E65C-4A2A-45C4-9625-7F4B2BFE8539}" dt="2019-06-26T23:41:27.855" v="1914" actId="552"/>
        <pc:sldMkLst>
          <pc:docMk/>
          <pc:sldMk cId="213948490" sldId="324"/>
        </pc:sldMkLst>
        <pc:spChg chg="del">
          <ac:chgData name="ConroyDonald Ltd" userId="3ec5e128ab2e6c58" providerId="LiveId" clId="{A405E65C-4A2A-45C4-9625-7F4B2BFE8539}" dt="2019-06-26T23:12:10.801" v="590" actId="478"/>
          <ac:spMkLst>
            <pc:docMk/>
            <pc:sldMk cId="213948490" sldId="324"/>
            <ac:spMk id="3" creationId="{14BCA41D-1C1C-49E2-9D6F-88726DDF78C9}"/>
          </ac:spMkLst>
        </pc:spChg>
        <pc:spChg chg="add">
          <ac:chgData name="ConroyDonald Ltd" userId="3ec5e128ab2e6c58" providerId="LiveId" clId="{A405E65C-4A2A-45C4-9625-7F4B2BFE8539}" dt="2019-06-26T23:12:20.858" v="591"/>
          <ac:spMkLst>
            <pc:docMk/>
            <pc:sldMk cId="213948490" sldId="324"/>
            <ac:spMk id="6" creationId="{C82F2ADC-7487-4944-AE5F-4912364E9BBC}"/>
          </ac:spMkLst>
        </pc:spChg>
        <pc:spChg chg="add">
          <ac:chgData name="ConroyDonald Ltd" userId="3ec5e128ab2e6c58" providerId="LiveId" clId="{A405E65C-4A2A-45C4-9625-7F4B2BFE8539}" dt="2019-06-26T23:12:20.858" v="591"/>
          <ac:spMkLst>
            <pc:docMk/>
            <pc:sldMk cId="213948490" sldId="324"/>
            <ac:spMk id="7" creationId="{178574F4-C3E3-4F4F-ADF6-2E2D72F0C8EB}"/>
          </ac:spMkLst>
        </pc:spChg>
        <pc:spChg chg="mod">
          <ac:chgData name="ConroyDonald Ltd" userId="3ec5e128ab2e6c58" providerId="LiveId" clId="{A405E65C-4A2A-45C4-9625-7F4B2BFE8539}" dt="2019-06-26T23:15:13.282" v="614" actId="20577"/>
          <ac:spMkLst>
            <pc:docMk/>
            <pc:sldMk cId="213948490" sldId="324"/>
            <ac:spMk id="8" creationId="{00000000-0000-0000-0000-000000000000}"/>
          </ac:spMkLst>
        </pc:spChg>
        <pc:spChg chg="add mod">
          <ac:chgData name="ConroyDonald Ltd" userId="3ec5e128ab2e6c58" providerId="LiveId" clId="{A405E65C-4A2A-45C4-9625-7F4B2BFE8539}" dt="2019-06-26T23:41:27.855" v="1914" actId="552"/>
          <ac:spMkLst>
            <pc:docMk/>
            <pc:sldMk cId="213948490" sldId="324"/>
            <ac:spMk id="12" creationId="{6D017517-3077-47F6-8E10-C4F015C9391D}"/>
          </ac:spMkLst>
        </pc:spChg>
        <pc:grpChg chg="add mod">
          <ac:chgData name="ConroyDonald Ltd" userId="3ec5e128ab2e6c58" providerId="LiveId" clId="{A405E65C-4A2A-45C4-9625-7F4B2BFE8539}" dt="2019-06-26T23:12:22.003" v="592"/>
          <ac:grpSpMkLst>
            <pc:docMk/>
            <pc:sldMk cId="213948490" sldId="324"/>
            <ac:grpSpMk id="5" creationId="{9FF9D940-0138-4E7A-8A4A-952C47333669}"/>
          </ac:grpSpMkLst>
        </pc:grpChg>
        <pc:graphicFrameChg chg="add del mod">
          <ac:chgData name="ConroyDonald Ltd" userId="3ec5e128ab2e6c58" providerId="LiveId" clId="{A405E65C-4A2A-45C4-9625-7F4B2BFE8539}" dt="2019-06-26T23:14:37.834" v="607" actId="478"/>
          <ac:graphicFrameMkLst>
            <pc:docMk/>
            <pc:sldMk cId="213948490" sldId="324"/>
            <ac:graphicFrameMk id="9" creationId="{CA5A5A50-8F5D-49A9-8A37-260F0FA61DE4}"/>
          </ac:graphicFrameMkLst>
        </pc:graphicFrameChg>
        <pc:graphicFrameChg chg="add mod">
          <ac:chgData name="ConroyDonald Ltd" userId="3ec5e128ab2e6c58" providerId="LiveId" clId="{A405E65C-4A2A-45C4-9625-7F4B2BFE8539}" dt="2019-06-26T23:41:27.855" v="1914" actId="552"/>
          <ac:graphicFrameMkLst>
            <pc:docMk/>
            <pc:sldMk cId="213948490" sldId="324"/>
            <ac:graphicFrameMk id="11" creationId="{D8D2D5CD-854B-4F66-A7C9-5BEB13FE1687}"/>
          </ac:graphicFrameMkLst>
        </pc:graphicFrameChg>
        <pc:picChg chg="del">
          <ac:chgData name="ConroyDonald Ltd" userId="3ec5e128ab2e6c58" providerId="LiveId" clId="{A405E65C-4A2A-45C4-9625-7F4B2BFE8539}" dt="2019-06-26T23:15:47.331" v="621" actId="478"/>
          <ac:picMkLst>
            <pc:docMk/>
            <pc:sldMk cId="213948490" sldId="324"/>
            <ac:picMk id="2" creationId="{00000000-0000-0000-0000-000000000000}"/>
          </ac:picMkLst>
        </pc:picChg>
        <pc:picChg chg="add mod modCrop">
          <ac:chgData name="ConroyDonald Ltd" userId="3ec5e128ab2e6c58" providerId="LiveId" clId="{A405E65C-4A2A-45C4-9625-7F4B2BFE8539}" dt="2019-06-26T23:15:41.181" v="619" actId="1076"/>
          <ac:picMkLst>
            <pc:docMk/>
            <pc:sldMk cId="213948490" sldId="324"/>
            <ac:picMk id="4" creationId="{162FEEEE-1EFB-4C6D-8D3F-E3DA51E62A4D}"/>
          </ac:picMkLst>
        </pc:picChg>
        <pc:picChg chg="add mod">
          <ac:chgData name="ConroyDonald Ltd" userId="3ec5e128ab2e6c58" providerId="LiveId" clId="{A405E65C-4A2A-45C4-9625-7F4B2BFE8539}" dt="2019-06-26T23:15:49.817" v="622" actId="1076"/>
          <ac:picMkLst>
            <pc:docMk/>
            <pc:sldMk cId="213948490" sldId="324"/>
            <ac:picMk id="10" creationId="{8A629E38-0E13-407F-AFB6-E0DEC3369123}"/>
          </ac:picMkLst>
        </pc:picChg>
      </pc:sldChg>
      <pc:sldChg chg="addSp delSp modSp add ord modAnim">
        <pc:chgData name="ConroyDonald Ltd" userId="3ec5e128ab2e6c58" providerId="LiveId" clId="{A405E65C-4A2A-45C4-9625-7F4B2BFE8539}" dt="2019-06-26T23:51:44.010" v="2069" actId="20577"/>
        <pc:sldMkLst>
          <pc:docMk/>
          <pc:sldMk cId="1076531532" sldId="326"/>
        </pc:sldMkLst>
        <pc:spChg chg="add del mod">
          <ac:chgData name="ConroyDonald Ltd" userId="3ec5e128ab2e6c58" providerId="LiveId" clId="{A405E65C-4A2A-45C4-9625-7F4B2BFE8539}" dt="2019-06-26T23:29:54.451" v="1540" actId="478"/>
          <ac:spMkLst>
            <pc:docMk/>
            <pc:sldMk cId="1076531532" sldId="326"/>
            <ac:spMk id="4" creationId="{ADB552F4-B62B-4E31-8D89-A12F10F92EDA}"/>
          </ac:spMkLst>
        </pc:spChg>
        <pc:spChg chg="add del mod">
          <ac:chgData name="ConroyDonald Ltd" userId="3ec5e128ab2e6c58" providerId="LiveId" clId="{A405E65C-4A2A-45C4-9625-7F4B2BFE8539}" dt="2019-06-26T23:45:02.802" v="2058" actId="11529"/>
          <ac:spMkLst>
            <pc:docMk/>
            <pc:sldMk cId="1076531532" sldId="326"/>
            <ac:spMk id="5" creationId="{D5CC7973-D7B7-419A-9090-85CC4DD90061}"/>
          </ac:spMkLst>
        </pc:spChg>
        <pc:spChg chg="mod">
          <ac:chgData name="ConroyDonald Ltd" userId="3ec5e128ab2e6c58" providerId="LiveId" clId="{A405E65C-4A2A-45C4-9625-7F4B2BFE8539}" dt="2019-06-26T23:29:13.266" v="1459" actId="1076"/>
          <ac:spMkLst>
            <pc:docMk/>
            <pc:sldMk cId="1076531532" sldId="326"/>
            <ac:spMk id="8" creationId="{00000000-0000-0000-0000-000000000000}"/>
          </ac:spMkLst>
        </pc:spChg>
        <pc:spChg chg="mod">
          <ac:chgData name="ConroyDonald Ltd" userId="3ec5e128ab2e6c58" providerId="LiveId" clId="{A405E65C-4A2A-45C4-9625-7F4B2BFE8539}" dt="2019-06-26T23:26:53.149" v="1160" actId="14100"/>
          <ac:spMkLst>
            <pc:docMk/>
            <pc:sldMk cId="1076531532" sldId="326"/>
            <ac:spMk id="9" creationId="{00000000-0000-0000-0000-000000000000}"/>
          </ac:spMkLst>
        </pc:spChg>
        <pc:spChg chg="mod">
          <ac:chgData name="ConroyDonald Ltd" userId="3ec5e128ab2e6c58" providerId="LiveId" clId="{A405E65C-4A2A-45C4-9625-7F4B2BFE8539}" dt="2019-06-26T23:51:44.010" v="2069" actId="20577"/>
          <ac:spMkLst>
            <pc:docMk/>
            <pc:sldMk cId="1076531532" sldId="326"/>
            <ac:spMk id="10" creationId="{00000000-0000-0000-0000-000000000000}"/>
          </ac:spMkLst>
        </pc:spChg>
        <pc:picChg chg="del">
          <ac:chgData name="ConroyDonald Ltd" userId="3ec5e128ab2e6c58" providerId="LiveId" clId="{A405E65C-4A2A-45C4-9625-7F4B2BFE8539}" dt="2019-06-26T23:26:42.721" v="1123" actId="478"/>
          <ac:picMkLst>
            <pc:docMk/>
            <pc:sldMk cId="1076531532" sldId="326"/>
            <ac:picMk id="3" creationId="{77BEB11E-3B2B-4CCF-9A90-26B11D4B5B01}"/>
          </ac:picMkLst>
        </pc:picChg>
      </pc:sldChg>
      <pc:sldChg chg="addSp delSp modSp add ord">
        <pc:chgData name="ConroyDonald Ltd" userId="3ec5e128ab2e6c58" providerId="LiveId" clId="{A405E65C-4A2A-45C4-9625-7F4B2BFE8539}" dt="2019-06-26T23:53:10.663" v="2089" actId="478"/>
        <pc:sldMkLst>
          <pc:docMk/>
          <pc:sldMk cId="243022437" sldId="327"/>
        </pc:sldMkLst>
        <pc:spChg chg="del">
          <ac:chgData name="ConroyDonald Ltd" userId="3ec5e128ab2e6c58" providerId="LiveId" clId="{A405E65C-4A2A-45C4-9625-7F4B2BFE8539}" dt="2019-06-26T23:53:10.663" v="2089" actId="478"/>
          <ac:spMkLst>
            <pc:docMk/>
            <pc:sldMk cId="243022437" sldId="327"/>
            <ac:spMk id="2" creationId="{965AB707-8980-47DC-AB19-8C3236CF4EDA}"/>
          </ac:spMkLst>
        </pc:spChg>
        <pc:spChg chg="add mod">
          <ac:chgData name="ConroyDonald Ltd" userId="3ec5e128ab2e6c58" providerId="LiveId" clId="{A405E65C-4A2A-45C4-9625-7F4B2BFE8539}" dt="2019-06-26T23:53:10.663" v="2089" actId="478"/>
          <ac:spMkLst>
            <pc:docMk/>
            <pc:sldMk cId="243022437" sldId="327"/>
            <ac:spMk id="4" creationId="{47BF330D-A8D3-49F6-93E2-0E82E9BE0FA9}"/>
          </ac:spMkLst>
        </pc:spChg>
      </pc:sldChg>
    </pc:docChg>
  </pc:docChgLst>
  <pc:docChgLst>
    <pc:chgData name="ConroyDonald Ltd" userId="3ec5e128ab2e6c58" providerId="LiveId" clId="{AACB2673-B2A7-4FED-802A-A00978D9971A}"/>
    <pc:docChg chg="undo redo custSel addSld delSld modSld sldOrd">
      <pc:chgData name="ConroyDonald Ltd" userId="3ec5e128ab2e6c58" providerId="LiveId" clId="{AACB2673-B2A7-4FED-802A-A00978D9971A}" dt="2019-09-25T06:28:23.897" v="7654" actId="207"/>
      <pc:docMkLst>
        <pc:docMk/>
      </pc:docMkLst>
      <pc:sldChg chg="modSp">
        <pc:chgData name="ConroyDonald Ltd" userId="3ec5e128ab2e6c58" providerId="LiveId" clId="{AACB2673-B2A7-4FED-802A-A00978D9971A}" dt="2019-09-25T00:08:03.562" v="21" actId="6549"/>
        <pc:sldMkLst>
          <pc:docMk/>
          <pc:sldMk cId="4147799481" sldId="256"/>
        </pc:sldMkLst>
        <pc:spChg chg="mod">
          <ac:chgData name="ConroyDonald Ltd" userId="3ec5e128ab2e6c58" providerId="LiveId" clId="{AACB2673-B2A7-4FED-802A-A00978D9971A}" dt="2019-09-25T00:07:54.657" v="4" actId="403"/>
          <ac:spMkLst>
            <pc:docMk/>
            <pc:sldMk cId="4147799481" sldId="256"/>
            <ac:spMk id="5" creationId="{00000000-0000-0000-0000-000000000000}"/>
          </ac:spMkLst>
        </pc:spChg>
        <pc:spChg chg="mod">
          <ac:chgData name="ConroyDonald Ltd" userId="3ec5e128ab2e6c58" providerId="LiveId" clId="{AACB2673-B2A7-4FED-802A-A00978D9971A}" dt="2019-09-25T00:08:03.562" v="21" actId="6549"/>
          <ac:spMkLst>
            <pc:docMk/>
            <pc:sldMk cId="4147799481" sldId="256"/>
            <ac:spMk id="7" creationId="{00000000-0000-0000-0000-000000000000}"/>
          </ac:spMkLst>
        </pc:spChg>
      </pc:sldChg>
      <pc:sldChg chg="ord">
        <pc:chgData name="ConroyDonald Ltd" userId="3ec5e128ab2e6c58" providerId="LiveId" clId="{AACB2673-B2A7-4FED-802A-A00978D9971A}" dt="2019-09-25T06:05:33.195" v="7193"/>
        <pc:sldMkLst>
          <pc:docMk/>
          <pc:sldMk cId="2185482303" sldId="258"/>
        </pc:sldMkLst>
      </pc:sldChg>
      <pc:sldChg chg="modSp ord modAnim">
        <pc:chgData name="ConroyDonald Ltd" userId="3ec5e128ab2e6c58" providerId="LiveId" clId="{AACB2673-B2A7-4FED-802A-A00978D9971A}" dt="2019-09-25T04:14:20.389" v="3841"/>
        <pc:sldMkLst>
          <pc:docMk/>
          <pc:sldMk cId="1593301459" sldId="259"/>
        </pc:sldMkLst>
        <pc:spChg chg="mod">
          <ac:chgData name="ConroyDonald Ltd" userId="3ec5e128ab2e6c58" providerId="LiveId" clId="{AACB2673-B2A7-4FED-802A-A00978D9971A}" dt="2019-09-25T02:03:17.249" v="1253" actId="207"/>
          <ac:spMkLst>
            <pc:docMk/>
            <pc:sldMk cId="1593301459" sldId="259"/>
            <ac:spMk id="10" creationId="{00000000-0000-0000-0000-000000000000}"/>
          </ac:spMkLst>
        </pc:spChg>
      </pc:sldChg>
      <pc:sldChg chg="del">
        <pc:chgData name="ConroyDonald Ltd" userId="3ec5e128ab2e6c58" providerId="LiveId" clId="{AACB2673-B2A7-4FED-802A-A00978D9971A}" dt="2019-09-25T06:05:29.968" v="7192" actId="2696"/>
        <pc:sldMkLst>
          <pc:docMk/>
          <pc:sldMk cId="300446579" sldId="313"/>
        </pc:sldMkLst>
      </pc:sldChg>
      <pc:sldChg chg="modSp">
        <pc:chgData name="ConroyDonald Ltd" userId="3ec5e128ab2e6c58" providerId="LiveId" clId="{AACB2673-B2A7-4FED-802A-A00978D9971A}" dt="2019-09-25T06:10:27.690" v="7457" actId="20577"/>
        <pc:sldMkLst>
          <pc:docMk/>
          <pc:sldMk cId="3795125666" sldId="319"/>
        </pc:sldMkLst>
        <pc:spChg chg="mod">
          <ac:chgData name="ConroyDonald Ltd" userId="3ec5e128ab2e6c58" providerId="LiveId" clId="{AACB2673-B2A7-4FED-802A-A00978D9971A}" dt="2019-09-25T06:10:27.690" v="7457" actId="20577"/>
          <ac:spMkLst>
            <pc:docMk/>
            <pc:sldMk cId="3795125666" sldId="319"/>
            <ac:spMk id="2" creationId="{965AB707-8980-47DC-AB19-8C3236CF4EDA}"/>
          </ac:spMkLst>
        </pc:spChg>
      </pc:sldChg>
      <pc:sldChg chg="addSp delSp modSp modAnim">
        <pc:chgData name="ConroyDonald Ltd" userId="3ec5e128ab2e6c58" providerId="LiveId" clId="{AACB2673-B2A7-4FED-802A-A00978D9971A}" dt="2019-09-25T06:10:19.465" v="7439" actId="2710"/>
        <pc:sldMkLst>
          <pc:docMk/>
          <pc:sldMk cId="958402910" sldId="320"/>
        </pc:sldMkLst>
        <pc:spChg chg="add mod">
          <ac:chgData name="ConroyDonald Ltd" userId="3ec5e128ab2e6c58" providerId="LiveId" clId="{AACB2673-B2A7-4FED-802A-A00978D9971A}" dt="2019-09-25T06:10:19.465" v="7439" actId="2710"/>
          <ac:spMkLst>
            <pc:docMk/>
            <pc:sldMk cId="958402910" sldId="320"/>
            <ac:spMk id="2" creationId="{A6F06712-EFD5-471C-86D3-282BB2FE0DCA}"/>
          </ac:spMkLst>
        </pc:spChg>
        <pc:spChg chg="add mod">
          <ac:chgData name="ConroyDonald Ltd" userId="3ec5e128ab2e6c58" providerId="LiveId" clId="{AACB2673-B2A7-4FED-802A-A00978D9971A}" dt="2019-09-25T00:14:56.048" v="135" actId="1076"/>
          <ac:spMkLst>
            <pc:docMk/>
            <pc:sldMk cId="958402910" sldId="320"/>
            <ac:spMk id="3" creationId="{6756EB6E-7C60-4A70-BAA2-7A5C83466F78}"/>
          </ac:spMkLst>
        </pc:spChg>
        <pc:spChg chg="mod">
          <ac:chgData name="ConroyDonald Ltd" userId="3ec5e128ab2e6c58" providerId="LiveId" clId="{AACB2673-B2A7-4FED-802A-A00978D9971A}" dt="2019-09-25T02:03:06.548" v="1251" actId="207"/>
          <ac:spMkLst>
            <pc:docMk/>
            <pc:sldMk cId="958402910" sldId="320"/>
            <ac:spMk id="6" creationId="{DBD39CA5-F5C0-4D32-9FE3-A4A1523D4A11}"/>
          </ac:spMkLst>
        </pc:spChg>
        <pc:graphicFrameChg chg="del mod">
          <ac:chgData name="ConroyDonald Ltd" userId="3ec5e128ab2e6c58" providerId="LiveId" clId="{AACB2673-B2A7-4FED-802A-A00978D9971A}" dt="2019-09-25T00:08:28.178" v="23" actId="478"/>
          <ac:graphicFrameMkLst>
            <pc:docMk/>
            <pc:sldMk cId="958402910" sldId="320"/>
            <ac:graphicFrameMk id="7" creationId="{F623B5DD-1DDB-479C-908A-9F1ED45A5692}"/>
          </ac:graphicFrameMkLst>
        </pc:graphicFrameChg>
      </pc:sldChg>
      <pc:sldChg chg="del">
        <pc:chgData name="ConroyDonald Ltd" userId="3ec5e128ab2e6c58" providerId="LiveId" clId="{AACB2673-B2A7-4FED-802A-A00978D9971A}" dt="2019-09-25T01:32:54.939" v="818" actId="2696"/>
        <pc:sldMkLst>
          <pc:docMk/>
          <pc:sldMk cId="3105913857" sldId="322"/>
        </pc:sldMkLst>
      </pc:sldChg>
      <pc:sldChg chg="modSp ord">
        <pc:chgData name="ConroyDonald Ltd" userId="3ec5e128ab2e6c58" providerId="LiveId" clId="{AACB2673-B2A7-4FED-802A-A00978D9971A}" dt="2019-09-25T02:03:48.632" v="1258" actId="20577"/>
        <pc:sldMkLst>
          <pc:docMk/>
          <pc:sldMk cId="4290559009" sldId="323"/>
        </pc:sldMkLst>
        <pc:spChg chg="mod">
          <ac:chgData name="ConroyDonald Ltd" userId="3ec5e128ab2e6c58" providerId="LiveId" clId="{AACB2673-B2A7-4FED-802A-A00978D9971A}" dt="2019-09-25T01:31:47.789" v="758" actId="207"/>
          <ac:spMkLst>
            <pc:docMk/>
            <pc:sldMk cId="4290559009" sldId="323"/>
            <ac:spMk id="3" creationId="{14BCA41D-1C1C-49E2-9D6F-88726DDF78C9}"/>
          </ac:spMkLst>
        </pc:spChg>
        <pc:spChg chg="mod">
          <ac:chgData name="ConroyDonald Ltd" userId="3ec5e128ab2e6c58" providerId="LiveId" clId="{AACB2673-B2A7-4FED-802A-A00978D9971A}" dt="2019-09-25T02:03:48.632" v="1258" actId="20577"/>
          <ac:spMkLst>
            <pc:docMk/>
            <pc:sldMk cId="4290559009" sldId="323"/>
            <ac:spMk id="8" creationId="{00000000-0000-0000-0000-000000000000}"/>
          </ac:spMkLst>
        </pc:spChg>
      </pc:sldChg>
      <pc:sldChg chg="del">
        <pc:chgData name="ConroyDonald Ltd" userId="3ec5e128ab2e6c58" providerId="LiveId" clId="{AACB2673-B2A7-4FED-802A-A00978D9971A}" dt="2019-09-25T01:32:54.952" v="819" actId="2696"/>
        <pc:sldMkLst>
          <pc:docMk/>
          <pc:sldMk cId="213948490" sldId="324"/>
        </pc:sldMkLst>
      </pc:sldChg>
      <pc:sldChg chg="delSp modSp del delAnim">
        <pc:chgData name="ConroyDonald Ltd" userId="3ec5e128ab2e6c58" providerId="LiveId" clId="{AACB2673-B2A7-4FED-802A-A00978D9971A}" dt="2019-09-25T06:09:09.930" v="7427" actId="2696"/>
        <pc:sldMkLst>
          <pc:docMk/>
          <pc:sldMk cId="1076531532" sldId="326"/>
        </pc:sldMkLst>
        <pc:spChg chg="mod">
          <ac:chgData name="ConroyDonald Ltd" userId="3ec5e128ab2e6c58" providerId="LiveId" clId="{AACB2673-B2A7-4FED-802A-A00978D9971A}" dt="2019-09-25T01:52:49.438" v="1024" actId="20577"/>
          <ac:spMkLst>
            <pc:docMk/>
            <pc:sldMk cId="1076531532" sldId="326"/>
            <ac:spMk id="8" creationId="{00000000-0000-0000-0000-000000000000}"/>
          </ac:spMkLst>
        </pc:spChg>
        <pc:spChg chg="del">
          <ac:chgData name="ConroyDonald Ltd" userId="3ec5e128ab2e6c58" providerId="LiveId" clId="{AACB2673-B2A7-4FED-802A-A00978D9971A}" dt="2019-09-25T01:52:52.198" v="1025" actId="478"/>
          <ac:spMkLst>
            <pc:docMk/>
            <pc:sldMk cId="1076531532" sldId="326"/>
            <ac:spMk id="9" creationId="{00000000-0000-0000-0000-000000000000}"/>
          </ac:spMkLst>
        </pc:spChg>
        <pc:spChg chg="del mod">
          <ac:chgData name="ConroyDonald Ltd" userId="3ec5e128ab2e6c58" providerId="LiveId" clId="{AACB2673-B2A7-4FED-802A-A00978D9971A}" dt="2019-09-25T06:09:08.017" v="7426" actId="478"/>
          <ac:spMkLst>
            <pc:docMk/>
            <pc:sldMk cId="1076531532" sldId="326"/>
            <ac:spMk id="10" creationId="{00000000-0000-0000-0000-000000000000}"/>
          </ac:spMkLst>
        </pc:spChg>
      </pc:sldChg>
      <pc:sldChg chg="addSp delSp">
        <pc:chgData name="ConroyDonald Ltd" userId="3ec5e128ab2e6c58" providerId="LiveId" clId="{AACB2673-B2A7-4FED-802A-A00978D9971A}" dt="2019-09-25T06:09:16.421" v="7430" actId="478"/>
        <pc:sldMkLst>
          <pc:docMk/>
          <pc:sldMk cId="243022437" sldId="327"/>
        </pc:sldMkLst>
        <pc:spChg chg="del">
          <ac:chgData name="ConroyDonald Ltd" userId="3ec5e128ab2e6c58" providerId="LiveId" clId="{AACB2673-B2A7-4FED-802A-A00978D9971A}" dt="2019-09-25T06:09:16.421" v="7430" actId="478"/>
          <ac:spMkLst>
            <pc:docMk/>
            <pc:sldMk cId="243022437" sldId="327"/>
            <ac:spMk id="4" creationId="{47BF330D-A8D3-49F6-93E2-0E82E9BE0FA9}"/>
          </ac:spMkLst>
        </pc:spChg>
        <pc:picChg chg="add del">
          <ac:chgData name="ConroyDonald Ltd" userId="3ec5e128ab2e6c58" providerId="LiveId" clId="{AACB2673-B2A7-4FED-802A-A00978D9971A}" dt="2019-09-25T06:09:14.321" v="7429" actId="478"/>
          <ac:picMkLst>
            <pc:docMk/>
            <pc:sldMk cId="243022437" sldId="327"/>
            <ac:picMk id="7" creationId="{00000000-0000-0000-0000-000000000000}"/>
          </ac:picMkLst>
        </pc:picChg>
      </pc:sldChg>
      <pc:sldChg chg="add">
        <pc:chgData name="ConroyDonald Ltd" userId="3ec5e128ab2e6c58" providerId="LiveId" clId="{AACB2673-B2A7-4FED-802A-A00978D9971A}" dt="2019-09-25T00:15:52.298" v="149"/>
        <pc:sldMkLst>
          <pc:docMk/>
          <pc:sldMk cId="2966149485" sldId="328"/>
        </pc:sldMkLst>
      </pc:sldChg>
      <pc:sldChg chg="add del">
        <pc:chgData name="ConroyDonald Ltd" userId="3ec5e128ab2e6c58" providerId="LiveId" clId="{AACB2673-B2A7-4FED-802A-A00978D9971A}" dt="2019-09-25T01:17:57.655" v="328" actId="2696"/>
        <pc:sldMkLst>
          <pc:docMk/>
          <pc:sldMk cId="1166348744" sldId="329"/>
        </pc:sldMkLst>
      </pc:sldChg>
      <pc:sldChg chg="modSp add">
        <pc:chgData name="ConroyDonald Ltd" userId="3ec5e128ab2e6c58" providerId="LiveId" clId="{AACB2673-B2A7-4FED-802A-A00978D9971A}" dt="2019-09-25T05:29:36.276" v="6573" actId="6549"/>
        <pc:sldMkLst>
          <pc:docMk/>
          <pc:sldMk cId="2960597887" sldId="330"/>
        </pc:sldMkLst>
        <pc:spChg chg="mod">
          <ac:chgData name="ConroyDonald Ltd" userId="3ec5e128ab2e6c58" providerId="LiveId" clId="{AACB2673-B2A7-4FED-802A-A00978D9971A}" dt="2019-09-25T05:29:36.276" v="6573" actId="6549"/>
          <ac:spMkLst>
            <pc:docMk/>
            <pc:sldMk cId="2960597887" sldId="330"/>
            <ac:spMk id="3" creationId="{7C3E1E64-2573-4268-AA6E-44D58729DEFA}"/>
          </ac:spMkLst>
        </pc:spChg>
        <pc:spChg chg="mod">
          <ac:chgData name="ConroyDonald Ltd" userId="3ec5e128ab2e6c58" providerId="LiveId" clId="{AACB2673-B2A7-4FED-802A-A00978D9971A}" dt="2019-09-25T02:03:11.738" v="1252" actId="207"/>
          <ac:spMkLst>
            <pc:docMk/>
            <pc:sldMk cId="2960597887" sldId="330"/>
            <ac:spMk id="6" creationId="{DBD39CA5-F5C0-4D32-9FE3-A4A1523D4A11}"/>
          </ac:spMkLst>
        </pc:spChg>
        <pc:picChg chg="mod">
          <ac:chgData name="ConroyDonald Ltd" userId="3ec5e128ab2e6c58" providerId="LiveId" clId="{AACB2673-B2A7-4FED-802A-A00978D9971A}" dt="2019-09-25T00:44:34.735" v="263" actId="1076"/>
          <ac:picMkLst>
            <pc:docMk/>
            <pc:sldMk cId="2960597887" sldId="330"/>
            <ac:picMk id="9" creationId="{AAD19EC9-64F8-4C27-9165-7B0D2FC672CC}"/>
          </ac:picMkLst>
        </pc:picChg>
      </pc:sldChg>
      <pc:sldChg chg="modSp add">
        <pc:chgData name="ConroyDonald Ltd" userId="3ec5e128ab2e6c58" providerId="LiveId" clId="{AACB2673-B2A7-4FED-802A-A00978D9971A}" dt="2019-09-25T06:12:22.923" v="7487" actId="14100"/>
        <pc:sldMkLst>
          <pc:docMk/>
          <pc:sldMk cId="3844345396" sldId="331"/>
        </pc:sldMkLst>
        <pc:graphicFrameChg chg="mod">
          <ac:chgData name="ConroyDonald Ltd" userId="3ec5e128ab2e6c58" providerId="LiveId" clId="{AACB2673-B2A7-4FED-802A-A00978D9971A}" dt="2019-09-25T06:12:22.923" v="7487" actId="14100"/>
          <ac:graphicFrameMkLst>
            <pc:docMk/>
            <pc:sldMk cId="3844345396" sldId="331"/>
            <ac:graphicFrameMk id="2" creationId="{83B6E670-8A86-47AC-8ADB-00DEC79CBB0F}"/>
          </ac:graphicFrameMkLst>
        </pc:graphicFrameChg>
      </pc:sldChg>
      <pc:sldChg chg="add del">
        <pc:chgData name="ConroyDonald Ltd" userId="3ec5e128ab2e6c58" providerId="LiveId" clId="{AACB2673-B2A7-4FED-802A-A00978D9971A}" dt="2019-09-25T01:17:43.104" v="326" actId="2696"/>
        <pc:sldMkLst>
          <pc:docMk/>
          <pc:sldMk cId="2183563927" sldId="332"/>
        </pc:sldMkLst>
      </pc:sldChg>
      <pc:sldChg chg="modSp add del ord">
        <pc:chgData name="ConroyDonald Ltd" userId="3ec5e128ab2e6c58" providerId="LiveId" clId="{AACB2673-B2A7-4FED-802A-A00978D9971A}" dt="2019-09-25T01:31:24.526" v="753" actId="2696"/>
        <pc:sldMkLst>
          <pc:docMk/>
          <pc:sldMk cId="2840017867" sldId="332"/>
        </pc:sldMkLst>
        <pc:spChg chg="mod">
          <ac:chgData name="ConroyDonald Ltd" userId="3ec5e128ab2e6c58" providerId="LiveId" clId="{AACB2673-B2A7-4FED-802A-A00978D9971A}" dt="2019-09-25T01:18:07.414" v="342" actId="1076"/>
          <ac:spMkLst>
            <pc:docMk/>
            <pc:sldMk cId="2840017867" sldId="332"/>
            <ac:spMk id="3" creationId="{14BCA41D-1C1C-49E2-9D6F-88726DDF78C9}"/>
          </ac:spMkLst>
        </pc:spChg>
        <pc:spChg chg="mod">
          <ac:chgData name="ConroyDonald Ltd" userId="3ec5e128ab2e6c58" providerId="LiveId" clId="{AACB2673-B2A7-4FED-802A-A00978D9971A}" dt="2019-09-25T01:18:04.807" v="340" actId="20577"/>
          <ac:spMkLst>
            <pc:docMk/>
            <pc:sldMk cId="2840017867" sldId="332"/>
            <ac:spMk id="8" creationId="{00000000-0000-0000-0000-000000000000}"/>
          </ac:spMkLst>
        </pc:spChg>
      </pc:sldChg>
      <pc:sldChg chg="addSp delSp modSp add ord">
        <pc:chgData name="ConroyDonald Ltd" userId="3ec5e128ab2e6c58" providerId="LiveId" clId="{AACB2673-B2A7-4FED-802A-A00978D9971A}" dt="2019-09-25T05:34:10.402" v="6680" actId="20577"/>
        <pc:sldMkLst>
          <pc:docMk/>
          <pc:sldMk cId="1123996782" sldId="333"/>
        </pc:sldMkLst>
        <pc:spChg chg="add del mod">
          <ac:chgData name="ConroyDonald Ltd" userId="3ec5e128ab2e6c58" providerId="LiveId" clId="{AACB2673-B2A7-4FED-802A-A00978D9971A}" dt="2019-09-25T01:26:48.887" v="620" actId="478"/>
          <ac:spMkLst>
            <pc:docMk/>
            <pc:sldMk cId="1123996782" sldId="333"/>
            <ac:spMk id="2" creationId="{A91F83D3-2ACE-487E-A9D7-4301869F66E2}"/>
          </ac:spMkLst>
        </pc:spChg>
        <pc:spChg chg="mod">
          <ac:chgData name="ConroyDonald Ltd" userId="3ec5e128ab2e6c58" providerId="LiveId" clId="{AACB2673-B2A7-4FED-802A-A00978D9971A}" dt="2019-09-25T05:34:10.402" v="6680" actId="20577"/>
          <ac:spMkLst>
            <pc:docMk/>
            <pc:sldMk cId="1123996782" sldId="333"/>
            <ac:spMk id="3" creationId="{7C3E1E64-2573-4268-AA6E-44D58729DEFA}"/>
          </ac:spMkLst>
        </pc:spChg>
        <pc:spChg chg="mod">
          <ac:chgData name="ConroyDonald Ltd" userId="3ec5e128ab2e6c58" providerId="LiveId" clId="{AACB2673-B2A7-4FED-802A-A00978D9971A}" dt="2019-09-25T02:04:01.107" v="1259" actId="207"/>
          <ac:spMkLst>
            <pc:docMk/>
            <pc:sldMk cId="1123996782" sldId="333"/>
            <ac:spMk id="6" creationId="{DBD39CA5-F5C0-4D32-9FE3-A4A1523D4A11}"/>
          </ac:spMkLst>
        </pc:spChg>
        <pc:graphicFrameChg chg="add mod">
          <ac:chgData name="ConroyDonald Ltd" userId="3ec5e128ab2e6c58" providerId="LiveId" clId="{AACB2673-B2A7-4FED-802A-A00978D9971A}" dt="2019-09-25T01:30:26.610" v="702" actId="14100"/>
          <ac:graphicFrameMkLst>
            <pc:docMk/>
            <pc:sldMk cId="1123996782" sldId="333"/>
            <ac:graphicFrameMk id="5" creationId="{7050292D-E2E1-4D93-A3E0-2867E60325FE}"/>
          </ac:graphicFrameMkLst>
        </pc:graphicFrameChg>
        <pc:graphicFrameChg chg="add mod">
          <ac:chgData name="ConroyDonald Ltd" userId="3ec5e128ab2e6c58" providerId="LiveId" clId="{AACB2673-B2A7-4FED-802A-A00978D9971A}" dt="2019-09-25T01:30:03.647" v="696" actId="20577"/>
          <ac:graphicFrameMkLst>
            <pc:docMk/>
            <pc:sldMk cId="1123996782" sldId="333"/>
            <ac:graphicFrameMk id="10" creationId="{A54B70FA-2697-4C0F-B2A1-9F74863C46EC}"/>
          </ac:graphicFrameMkLst>
        </pc:graphicFrameChg>
        <pc:picChg chg="mod">
          <ac:chgData name="ConroyDonald Ltd" userId="3ec5e128ab2e6c58" providerId="LiveId" clId="{AACB2673-B2A7-4FED-802A-A00978D9971A}" dt="2019-09-25T01:18:42.749" v="378" actId="1076"/>
          <ac:picMkLst>
            <pc:docMk/>
            <pc:sldMk cId="1123996782" sldId="333"/>
            <ac:picMk id="4" creationId="{47974DD5-A75D-4BB0-9F06-6D7BBD15A572}"/>
          </ac:picMkLst>
        </pc:picChg>
        <pc:picChg chg="del">
          <ac:chgData name="ConroyDonald Ltd" userId="3ec5e128ab2e6c58" providerId="LiveId" clId="{AACB2673-B2A7-4FED-802A-A00978D9971A}" dt="2019-09-25T01:18:38.745" v="375" actId="478"/>
          <ac:picMkLst>
            <pc:docMk/>
            <pc:sldMk cId="1123996782" sldId="333"/>
            <ac:picMk id="7" creationId="{A10D5DA6-33E1-4964-BEAE-A14062170D31}"/>
          </ac:picMkLst>
        </pc:picChg>
        <pc:picChg chg="del">
          <ac:chgData name="ConroyDonald Ltd" userId="3ec5e128ab2e6c58" providerId="LiveId" clId="{AACB2673-B2A7-4FED-802A-A00978D9971A}" dt="2019-09-25T01:18:40.134" v="376" actId="478"/>
          <ac:picMkLst>
            <pc:docMk/>
            <pc:sldMk cId="1123996782" sldId="333"/>
            <ac:picMk id="9" creationId="{AAD19EC9-64F8-4C27-9165-7B0D2FC672CC}"/>
          </ac:picMkLst>
        </pc:picChg>
      </pc:sldChg>
      <pc:sldChg chg="add del">
        <pc:chgData name="ConroyDonald Ltd" userId="3ec5e128ab2e6c58" providerId="LiveId" clId="{AACB2673-B2A7-4FED-802A-A00978D9971A}" dt="2019-09-25T01:17:45.954" v="327" actId="2696"/>
        <pc:sldMkLst>
          <pc:docMk/>
          <pc:sldMk cId="4276477767" sldId="333"/>
        </pc:sldMkLst>
      </pc:sldChg>
      <pc:sldChg chg="modSp add ord">
        <pc:chgData name="ConroyDonald Ltd" userId="3ec5e128ab2e6c58" providerId="LiveId" clId="{AACB2673-B2A7-4FED-802A-A00978D9971A}" dt="2019-09-25T06:12:53.698" v="7488"/>
        <pc:sldMkLst>
          <pc:docMk/>
          <pc:sldMk cId="2183563927" sldId="334"/>
        </pc:sldMkLst>
        <pc:graphicFrameChg chg="mod">
          <ac:chgData name="ConroyDonald Ltd" userId="3ec5e128ab2e6c58" providerId="LiveId" clId="{AACB2673-B2A7-4FED-802A-A00978D9971A}" dt="2019-09-25T02:03:39.596" v="1257" actId="14100"/>
          <ac:graphicFrameMkLst>
            <pc:docMk/>
            <pc:sldMk cId="2183563927" sldId="334"/>
            <ac:graphicFrameMk id="7" creationId="{C0D0D5F1-3B0B-4EB6-8332-2592E75F151E}"/>
          </ac:graphicFrameMkLst>
        </pc:graphicFrameChg>
      </pc:sldChg>
      <pc:sldChg chg="addSp delSp modSp add">
        <pc:chgData name="ConroyDonald Ltd" userId="3ec5e128ab2e6c58" providerId="LiveId" clId="{AACB2673-B2A7-4FED-802A-A00978D9971A}" dt="2019-09-25T06:17:43.731" v="7513" actId="20577"/>
        <pc:sldMkLst>
          <pc:docMk/>
          <pc:sldMk cId="4088630497" sldId="335"/>
        </pc:sldMkLst>
        <pc:spChg chg="mod">
          <ac:chgData name="ConroyDonald Ltd" userId="3ec5e128ab2e6c58" providerId="LiveId" clId="{AACB2673-B2A7-4FED-802A-A00978D9971A}" dt="2019-09-25T05:35:12.655" v="6681"/>
          <ac:spMkLst>
            <pc:docMk/>
            <pc:sldMk cId="4088630497" sldId="335"/>
            <ac:spMk id="3" creationId="{7C3E1E64-2573-4268-AA6E-44D58729DEFA}"/>
          </ac:spMkLst>
        </pc:spChg>
        <pc:spChg chg="mod">
          <ac:chgData name="ConroyDonald Ltd" userId="3ec5e128ab2e6c58" providerId="LiveId" clId="{AACB2673-B2A7-4FED-802A-A00978D9971A}" dt="2019-09-25T02:04:48.778" v="1312" actId="207"/>
          <ac:spMkLst>
            <pc:docMk/>
            <pc:sldMk cId="4088630497" sldId="335"/>
            <ac:spMk id="6" creationId="{DBD39CA5-F5C0-4D32-9FE3-A4A1523D4A11}"/>
          </ac:spMkLst>
        </pc:spChg>
        <pc:graphicFrameChg chg="del mod">
          <ac:chgData name="ConroyDonald Ltd" userId="3ec5e128ab2e6c58" providerId="LiveId" clId="{AACB2673-B2A7-4FED-802A-A00978D9971A}" dt="2019-09-25T01:44:37.528" v="830" actId="478"/>
          <ac:graphicFrameMkLst>
            <pc:docMk/>
            <pc:sldMk cId="4088630497" sldId="335"/>
            <ac:graphicFrameMk id="5" creationId="{7050292D-E2E1-4D93-A3E0-2867E60325FE}"/>
          </ac:graphicFrameMkLst>
        </pc:graphicFrameChg>
        <pc:graphicFrameChg chg="add mod">
          <ac:chgData name="ConroyDonald Ltd" userId="3ec5e128ab2e6c58" providerId="LiveId" clId="{AACB2673-B2A7-4FED-802A-A00978D9971A}" dt="2019-09-25T06:17:43.731" v="7513" actId="20577"/>
          <ac:graphicFrameMkLst>
            <pc:docMk/>
            <pc:sldMk cId="4088630497" sldId="335"/>
            <ac:graphicFrameMk id="7" creationId="{1A152CA6-4DAF-4CB6-BA56-89CC99FC000F}"/>
          </ac:graphicFrameMkLst>
        </pc:graphicFrameChg>
        <pc:graphicFrameChg chg="del">
          <ac:chgData name="ConroyDonald Ltd" userId="3ec5e128ab2e6c58" providerId="LiveId" clId="{AACB2673-B2A7-4FED-802A-A00978D9971A}" dt="2019-09-25T01:44:32.944" v="827" actId="478"/>
          <ac:graphicFrameMkLst>
            <pc:docMk/>
            <pc:sldMk cId="4088630497" sldId="335"/>
            <ac:graphicFrameMk id="10" creationId="{A54B70FA-2697-4C0F-B2A1-9F74863C46EC}"/>
          </ac:graphicFrameMkLst>
        </pc:graphicFrameChg>
      </pc:sldChg>
      <pc:sldChg chg="modSp add del">
        <pc:chgData name="ConroyDonald Ltd" userId="3ec5e128ab2e6c58" providerId="LiveId" clId="{AACB2673-B2A7-4FED-802A-A00978D9971A}" dt="2019-09-25T01:46:46.977" v="851"/>
        <pc:sldMkLst>
          <pc:docMk/>
          <pc:sldMk cId="2198500924" sldId="336"/>
        </pc:sldMkLst>
        <pc:graphicFrameChg chg="mod">
          <ac:chgData name="ConroyDonald Ltd" userId="3ec5e128ab2e6c58" providerId="LiveId" clId="{AACB2673-B2A7-4FED-802A-A00978D9971A}" dt="2019-09-25T01:46:44.622" v="850"/>
          <ac:graphicFrameMkLst>
            <pc:docMk/>
            <pc:sldMk cId="2198500924" sldId="336"/>
            <ac:graphicFrameMk id="7" creationId="{1A152CA6-4DAF-4CB6-BA56-89CC99FC000F}"/>
          </ac:graphicFrameMkLst>
        </pc:graphicFrameChg>
      </pc:sldChg>
      <pc:sldChg chg="addSp modSp add modAnim">
        <pc:chgData name="ConroyDonald Ltd" userId="3ec5e128ab2e6c58" providerId="LiveId" clId="{AACB2673-B2A7-4FED-802A-A00978D9971A}" dt="2019-09-25T06:17:35.095" v="7510" actId="20577"/>
        <pc:sldMkLst>
          <pc:docMk/>
          <pc:sldMk cId="4051891323" sldId="336"/>
        </pc:sldMkLst>
        <pc:spChg chg="add mod">
          <ac:chgData name="ConroyDonald Ltd" userId="3ec5e128ab2e6c58" providerId="LiveId" clId="{AACB2673-B2A7-4FED-802A-A00978D9971A}" dt="2019-09-25T01:58:32.797" v="1205" actId="20577"/>
          <ac:spMkLst>
            <pc:docMk/>
            <pc:sldMk cId="4051891323" sldId="336"/>
            <ac:spMk id="2" creationId="{B9E1A314-C42D-43F1-A1C2-7036F6230D97}"/>
          </ac:spMkLst>
        </pc:spChg>
        <pc:spChg chg="mod">
          <ac:chgData name="ConroyDonald Ltd" userId="3ec5e128ab2e6c58" providerId="LiveId" clId="{AACB2673-B2A7-4FED-802A-A00978D9971A}" dt="2019-09-25T02:01:21.008" v="1223" actId="207"/>
          <ac:spMkLst>
            <pc:docMk/>
            <pc:sldMk cId="4051891323" sldId="336"/>
            <ac:spMk id="3" creationId="{7C3E1E64-2573-4268-AA6E-44D58729DEFA}"/>
          </ac:spMkLst>
        </pc:spChg>
        <pc:spChg chg="mod">
          <ac:chgData name="ConroyDonald Ltd" userId="3ec5e128ab2e6c58" providerId="LiveId" clId="{AACB2673-B2A7-4FED-802A-A00978D9971A}" dt="2019-09-25T02:04:57.265" v="1313" actId="207"/>
          <ac:spMkLst>
            <pc:docMk/>
            <pc:sldMk cId="4051891323" sldId="336"/>
            <ac:spMk id="6" creationId="{DBD39CA5-F5C0-4D32-9FE3-A4A1523D4A11}"/>
          </ac:spMkLst>
        </pc:spChg>
        <pc:grpChg chg="mod">
          <ac:chgData name="ConroyDonald Ltd" userId="3ec5e128ab2e6c58" providerId="LiveId" clId="{AACB2673-B2A7-4FED-802A-A00978D9971A}" dt="2019-09-25T03:43:03.732" v="3447"/>
          <ac:grpSpMkLst>
            <pc:docMk/>
            <pc:sldMk cId="4051891323" sldId="336"/>
            <ac:grpSpMk id="14" creationId="{38CFEE43-552F-424C-B663-848A024F0AEE}"/>
          </ac:grpSpMkLst>
        </pc:grpChg>
        <pc:grpChg chg="mod">
          <ac:chgData name="ConroyDonald Ltd" userId="3ec5e128ab2e6c58" providerId="LiveId" clId="{AACB2673-B2A7-4FED-802A-A00978D9971A}" dt="2019-09-25T03:43:03.732" v="3447"/>
          <ac:grpSpMkLst>
            <pc:docMk/>
            <pc:sldMk cId="4051891323" sldId="336"/>
            <ac:grpSpMk id="15" creationId="{8E046ED5-AA64-432F-AF6F-22C8CD99646B}"/>
          </ac:grpSpMkLst>
        </pc:grpChg>
        <pc:graphicFrameChg chg="mod">
          <ac:chgData name="ConroyDonald Ltd" userId="3ec5e128ab2e6c58" providerId="LiveId" clId="{AACB2673-B2A7-4FED-802A-A00978D9971A}" dt="2019-09-25T06:17:35.095" v="7510" actId="20577"/>
          <ac:graphicFrameMkLst>
            <pc:docMk/>
            <pc:sldMk cId="4051891323" sldId="336"/>
            <ac:graphicFrameMk id="7" creationId="{1A152CA6-4DAF-4CB6-BA56-89CC99FC000F}"/>
          </ac:graphicFrameMkLst>
        </pc:graphicFrameChg>
        <pc:picChg chg="add mod">
          <ac:chgData name="ConroyDonald Ltd" userId="3ec5e128ab2e6c58" providerId="LiveId" clId="{AACB2673-B2A7-4FED-802A-A00978D9971A}" dt="2019-09-25T01:59:29.484" v="1209" actId="1076"/>
          <ac:picMkLst>
            <pc:docMk/>
            <pc:sldMk cId="4051891323" sldId="336"/>
            <ac:picMk id="8" creationId="{48B7C4EC-8E7B-4A49-B31D-0BD2E47F815D}"/>
          </ac:picMkLst>
        </pc:picChg>
        <pc:picChg chg="add mod">
          <ac:chgData name="ConroyDonald Ltd" userId="3ec5e128ab2e6c58" providerId="LiveId" clId="{AACB2673-B2A7-4FED-802A-A00978D9971A}" dt="2019-09-25T01:59:57.357" v="1213" actId="1076"/>
          <ac:picMkLst>
            <pc:docMk/>
            <pc:sldMk cId="4051891323" sldId="336"/>
            <ac:picMk id="9" creationId="{A92DA5B1-CDFA-4CF8-B2D5-B0087929B69C}"/>
          </ac:picMkLst>
        </pc:picChg>
        <pc:picChg chg="add mod">
          <ac:chgData name="ConroyDonald Ltd" userId="3ec5e128ab2e6c58" providerId="LiveId" clId="{AACB2673-B2A7-4FED-802A-A00978D9971A}" dt="2019-09-25T02:00:16.206" v="1215" actId="1076"/>
          <ac:picMkLst>
            <pc:docMk/>
            <pc:sldMk cId="4051891323" sldId="336"/>
            <ac:picMk id="10" creationId="{191BF82C-4169-4B44-ABA6-F4C4BBAC17E1}"/>
          </ac:picMkLst>
        </pc:picChg>
        <pc:picChg chg="add mod">
          <ac:chgData name="ConroyDonald Ltd" userId="3ec5e128ab2e6c58" providerId="LiveId" clId="{AACB2673-B2A7-4FED-802A-A00978D9971A}" dt="2019-09-25T02:00:39.527" v="1219" actId="1076"/>
          <ac:picMkLst>
            <pc:docMk/>
            <pc:sldMk cId="4051891323" sldId="336"/>
            <ac:picMk id="11" creationId="{8767CD03-EDDB-4C16-B769-3E092503E1D0}"/>
          </ac:picMkLst>
        </pc:picChg>
        <pc:picChg chg="add mod">
          <ac:chgData name="ConroyDonald Ltd" userId="3ec5e128ab2e6c58" providerId="LiveId" clId="{AACB2673-B2A7-4FED-802A-A00978D9971A}" dt="2019-09-25T02:00:51.639" v="1221" actId="1076"/>
          <ac:picMkLst>
            <pc:docMk/>
            <pc:sldMk cId="4051891323" sldId="336"/>
            <ac:picMk id="12" creationId="{CBB3EEE8-F7EC-42E0-A4D0-A9BE3160D795}"/>
          </ac:picMkLst>
        </pc:picChg>
        <pc:picChg chg="add mod">
          <ac:chgData name="ConroyDonald Ltd" userId="3ec5e128ab2e6c58" providerId="LiveId" clId="{AACB2673-B2A7-4FED-802A-A00978D9971A}" dt="2019-09-25T02:32:38.852" v="1819" actId="1076"/>
          <ac:picMkLst>
            <pc:docMk/>
            <pc:sldMk cId="4051891323" sldId="336"/>
            <ac:picMk id="13" creationId="{8C2ACA12-3CF9-4942-AD14-D3D394CDFC28}"/>
          </ac:picMkLst>
        </pc:picChg>
      </pc:sldChg>
      <pc:sldChg chg="addSp modSp add del">
        <pc:chgData name="ConroyDonald Ltd" userId="3ec5e128ab2e6c58" providerId="LiveId" clId="{AACB2673-B2A7-4FED-802A-A00978D9971A}" dt="2019-09-25T02:15:25.139" v="1327" actId="2696"/>
        <pc:sldMkLst>
          <pc:docMk/>
          <pc:sldMk cId="1031298672" sldId="337"/>
        </pc:sldMkLst>
        <pc:spChg chg="mod">
          <ac:chgData name="ConroyDonald Ltd" userId="3ec5e128ab2e6c58" providerId="LiveId" clId="{AACB2673-B2A7-4FED-802A-A00978D9971A}" dt="2019-09-25T02:14:45.535" v="1326" actId="20577"/>
          <ac:spMkLst>
            <pc:docMk/>
            <pc:sldMk cId="1031298672" sldId="337"/>
            <ac:spMk id="2" creationId="{EC1960F3-614C-433B-B379-25E2194B1399}"/>
          </ac:spMkLst>
        </pc:spChg>
        <pc:spChg chg="mod">
          <ac:chgData name="ConroyDonald Ltd" userId="3ec5e128ab2e6c58" providerId="LiveId" clId="{AACB2673-B2A7-4FED-802A-A00978D9971A}" dt="2019-09-25T02:02:19.747" v="1246" actId="14100"/>
          <ac:spMkLst>
            <pc:docMk/>
            <pc:sldMk cId="1031298672" sldId="337"/>
            <ac:spMk id="3" creationId="{72940645-CBCF-457E-B134-503DE4ADC01E}"/>
          </ac:spMkLst>
        </pc:spChg>
        <pc:spChg chg="add">
          <ac:chgData name="ConroyDonald Ltd" userId="3ec5e128ab2e6c58" providerId="LiveId" clId="{AACB2673-B2A7-4FED-802A-A00978D9971A}" dt="2019-09-25T02:02:20.688" v="1247"/>
          <ac:spMkLst>
            <pc:docMk/>
            <pc:sldMk cId="1031298672" sldId="337"/>
            <ac:spMk id="6" creationId="{F3FB3F15-A02D-4A16-B650-6A1E92371893}"/>
          </ac:spMkLst>
        </pc:spChg>
        <pc:spChg chg="add">
          <ac:chgData name="ConroyDonald Ltd" userId="3ec5e128ab2e6c58" providerId="LiveId" clId="{AACB2673-B2A7-4FED-802A-A00978D9971A}" dt="2019-09-25T02:02:20.688" v="1247"/>
          <ac:spMkLst>
            <pc:docMk/>
            <pc:sldMk cId="1031298672" sldId="337"/>
            <ac:spMk id="7" creationId="{78BA2836-5B00-46D3-83AC-8CABA9562776}"/>
          </ac:spMkLst>
        </pc:spChg>
        <pc:spChg chg="add">
          <ac:chgData name="ConroyDonald Ltd" userId="3ec5e128ab2e6c58" providerId="LiveId" clId="{AACB2673-B2A7-4FED-802A-A00978D9971A}" dt="2019-09-25T02:02:20.688" v="1247"/>
          <ac:spMkLst>
            <pc:docMk/>
            <pc:sldMk cId="1031298672" sldId="337"/>
            <ac:spMk id="8" creationId="{E74440B7-6471-4D04-926A-8775625D0408}"/>
          </ac:spMkLst>
        </pc:spChg>
        <pc:spChg chg="add mod">
          <ac:chgData name="ConroyDonald Ltd" userId="3ec5e128ab2e6c58" providerId="LiveId" clId="{AACB2673-B2A7-4FED-802A-A00978D9971A}" dt="2019-09-25T02:06:08.172" v="1321" actId="1076"/>
          <ac:spMkLst>
            <pc:docMk/>
            <pc:sldMk cId="1031298672" sldId="337"/>
            <ac:spMk id="9" creationId="{0B5D412D-DC83-4B08-99E5-B8B2A4B2F0E1}"/>
          </ac:spMkLst>
        </pc:spChg>
        <pc:grpChg chg="add mod">
          <ac:chgData name="ConroyDonald Ltd" userId="3ec5e128ab2e6c58" providerId="LiveId" clId="{AACB2673-B2A7-4FED-802A-A00978D9971A}" dt="2019-09-25T02:06:14.964" v="1324" actId="1076"/>
          <ac:grpSpMkLst>
            <pc:docMk/>
            <pc:sldMk cId="1031298672" sldId="337"/>
            <ac:grpSpMk id="4" creationId="{D8142E7B-E0E8-45B9-8FE5-C31CD8FBFC93}"/>
          </ac:grpSpMkLst>
        </pc:grpChg>
        <pc:grpChg chg="add mod">
          <ac:chgData name="ConroyDonald Ltd" userId="3ec5e128ab2e6c58" providerId="LiveId" clId="{AACB2673-B2A7-4FED-802A-A00978D9971A}" dt="2019-09-25T02:06:14.964" v="1324" actId="1076"/>
          <ac:grpSpMkLst>
            <pc:docMk/>
            <pc:sldMk cId="1031298672" sldId="337"/>
            <ac:grpSpMk id="5" creationId="{22107440-2374-4E03-8B47-6831AA04CD12}"/>
          </ac:grpSpMkLst>
        </pc:grpChg>
      </pc:sldChg>
      <pc:sldChg chg="addSp delSp modSp add">
        <pc:chgData name="ConroyDonald Ltd" userId="3ec5e128ab2e6c58" providerId="LiveId" clId="{AACB2673-B2A7-4FED-802A-A00978D9971A}" dt="2019-09-25T05:37:00.492" v="6691" actId="20577"/>
        <pc:sldMkLst>
          <pc:docMk/>
          <pc:sldMk cId="2790249111" sldId="337"/>
        </pc:sldMkLst>
        <pc:spChg chg="del">
          <ac:chgData name="ConroyDonald Ltd" userId="3ec5e128ab2e6c58" providerId="LiveId" clId="{AACB2673-B2A7-4FED-802A-A00978D9971A}" dt="2019-09-25T02:16:31.160" v="1354" actId="478"/>
          <ac:spMkLst>
            <pc:docMk/>
            <pc:sldMk cId="2790249111" sldId="337"/>
            <ac:spMk id="3" creationId="{7C3E1E64-2573-4268-AA6E-44D58729DEFA}"/>
          </ac:spMkLst>
        </pc:spChg>
        <pc:spChg chg="mod">
          <ac:chgData name="ConroyDonald Ltd" userId="3ec5e128ab2e6c58" providerId="LiveId" clId="{AACB2673-B2A7-4FED-802A-A00978D9971A}" dt="2019-09-25T02:15:41.263" v="1340" actId="20577"/>
          <ac:spMkLst>
            <pc:docMk/>
            <pc:sldMk cId="2790249111" sldId="337"/>
            <ac:spMk id="6" creationId="{DBD39CA5-F5C0-4D32-9FE3-A4A1523D4A11}"/>
          </ac:spMkLst>
        </pc:spChg>
        <pc:spChg chg="add del mod">
          <ac:chgData name="ConroyDonald Ltd" userId="3ec5e128ab2e6c58" providerId="LiveId" clId="{AACB2673-B2A7-4FED-802A-A00978D9971A}" dt="2019-09-25T02:16:48.750" v="1359" actId="478"/>
          <ac:spMkLst>
            <pc:docMk/>
            <pc:sldMk cId="2790249111" sldId="337"/>
            <ac:spMk id="9" creationId="{371BE674-751D-40C0-B105-43D90EEB8014}"/>
          </ac:spMkLst>
        </pc:spChg>
        <pc:graphicFrameChg chg="del">
          <ac:chgData name="ConroyDonald Ltd" userId="3ec5e128ab2e6c58" providerId="LiveId" clId="{AACB2673-B2A7-4FED-802A-A00978D9971A}" dt="2019-09-25T02:15:49.078" v="1343" actId="478"/>
          <ac:graphicFrameMkLst>
            <pc:docMk/>
            <pc:sldMk cId="2790249111" sldId="337"/>
            <ac:graphicFrameMk id="5" creationId="{7050292D-E2E1-4D93-A3E0-2867E60325FE}"/>
          </ac:graphicFrameMkLst>
        </pc:graphicFrameChg>
        <pc:graphicFrameChg chg="del">
          <ac:chgData name="ConroyDonald Ltd" userId="3ec5e128ab2e6c58" providerId="LiveId" clId="{AACB2673-B2A7-4FED-802A-A00978D9971A}" dt="2019-09-25T02:15:43.852" v="1341" actId="478"/>
          <ac:graphicFrameMkLst>
            <pc:docMk/>
            <pc:sldMk cId="2790249111" sldId="337"/>
            <ac:graphicFrameMk id="10" creationId="{A54B70FA-2697-4C0F-B2A1-9F74863C46EC}"/>
          </ac:graphicFrameMkLst>
        </pc:graphicFrameChg>
        <pc:graphicFrameChg chg="add del mod ord modGraphic">
          <ac:chgData name="ConroyDonald Ltd" userId="3ec5e128ab2e6c58" providerId="LiveId" clId="{AACB2673-B2A7-4FED-802A-A00978D9971A}" dt="2019-09-25T02:16:47.797" v="1358" actId="3680"/>
          <ac:graphicFrameMkLst>
            <pc:docMk/>
            <pc:sldMk cId="2790249111" sldId="337"/>
            <ac:graphicFrameMk id="11" creationId="{F2A303DE-C125-4C37-BB4F-3E7FB3BE64F1}"/>
          </ac:graphicFrameMkLst>
        </pc:graphicFrameChg>
        <pc:graphicFrameChg chg="add mod modGraphic">
          <ac:chgData name="ConroyDonald Ltd" userId="3ec5e128ab2e6c58" providerId="LiveId" clId="{AACB2673-B2A7-4FED-802A-A00978D9971A}" dt="2019-09-25T05:37:00.492" v="6691" actId="20577"/>
          <ac:graphicFrameMkLst>
            <pc:docMk/>
            <pc:sldMk cId="2790249111" sldId="337"/>
            <ac:graphicFrameMk id="13" creationId="{A57A3C30-03FF-481C-884C-245D95489581}"/>
          </ac:graphicFrameMkLst>
        </pc:graphicFrameChg>
        <pc:picChg chg="del">
          <ac:chgData name="ConroyDonald Ltd" userId="3ec5e128ab2e6c58" providerId="LiveId" clId="{AACB2673-B2A7-4FED-802A-A00978D9971A}" dt="2019-09-25T02:15:46.110" v="1342" actId="478"/>
          <ac:picMkLst>
            <pc:docMk/>
            <pc:sldMk cId="2790249111" sldId="337"/>
            <ac:picMk id="4" creationId="{47974DD5-A75D-4BB0-9F06-6D7BBD15A572}"/>
          </ac:picMkLst>
        </pc:picChg>
        <pc:picChg chg="add mod">
          <ac:chgData name="ConroyDonald Ltd" userId="3ec5e128ab2e6c58" providerId="LiveId" clId="{AACB2673-B2A7-4FED-802A-A00978D9971A}" dt="2019-09-25T02:19:01.237" v="1544" actId="1076"/>
          <ac:picMkLst>
            <pc:docMk/>
            <pc:sldMk cId="2790249111" sldId="337"/>
            <ac:picMk id="7" creationId="{0D059834-DD0D-4B72-91BC-170E465D008A}"/>
          </ac:picMkLst>
        </pc:picChg>
        <pc:picChg chg="add mod">
          <ac:chgData name="ConroyDonald Ltd" userId="3ec5e128ab2e6c58" providerId="LiveId" clId="{AACB2673-B2A7-4FED-802A-A00978D9971A}" dt="2019-09-25T02:20:04.733" v="1573" actId="1076"/>
          <ac:picMkLst>
            <pc:docMk/>
            <pc:sldMk cId="2790249111" sldId="337"/>
            <ac:picMk id="8" creationId="{962B2439-B9FE-43D5-BC77-8571FDBD7F83}"/>
          </ac:picMkLst>
        </pc:picChg>
      </pc:sldChg>
      <pc:sldChg chg="add del ord">
        <pc:chgData name="ConroyDonald Ltd" userId="3ec5e128ab2e6c58" providerId="LiveId" clId="{AACB2673-B2A7-4FED-802A-A00978D9971A}" dt="2019-09-25T01:53:48.878" v="1129" actId="2696"/>
        <pc:sldMkLst>
          <pc:docMk/>
          <pc:sldMk cId="4121931364" sldId="337"/>
        </pc:sldMkLst>
      </pc:sldChg>
      <pc:sldChg chg="addSp delSp modSp add">
        <pc:chgData name="ConroyDonald Ltd" userId="3ec5e128ab2e6c58" providerId="LiveId" clId="{AACB2673-B2A7-4FED-802A-A00978D9971A}" dt="2019-09-25T05:37:26.868" v="6692" actId="20577"/>
        <pc:sldMkLst>
          <pc:docMk/>
          <pc:sldMk cId="1183373736" sldId="338"/>
        </pc:sldMkLst>
        <pc:spChg chg="mod">
          <ac:chgData name="ConroyDonald Ltd" userId="3ec5e128ab2e6c58" providerId="LiveId" clId="{AACB2673-B2A7-4FED-802A-A00978D9971A}" dt="2019-09-25T02:20:21.971" v="1575"/>
          <ac:spMkLst>
            <pc:docMk/>
            <pc:sldMk cId="1183373736" sldId="338"/>
            <ac:spMk id="6" creationId="{DBD39CA5-F5C0-4D32-9FE3-A4A1523D4A11}"/>
          </ac:spMkLst>
        </pc:spChg>
        <pc:graphicFrameChg chg="mod modGraphic">
          <ac:chgData name="ConroyDonald Ltd" userId="3ec5e128ab2e6c58" providerId="LiveId" clId="{AACB2673-B2A7-4FED-802A-A00978D9971A}" dt="2019-09-25T05:37:26.868" v="6692" actId="20577"/>
          <ac:graphicFrameMkLst>
            <pc:docMk/>
            <pc:sldMk cId="1183373736" sldId="338"/>
            <ac:graphicFrameMk id="13" creationId="{A57A3C30-03FF-481C-884C-245D95489581}"/>
          </ac:graphicFrameMkLst>
        </pc:graphicFrameChg>
        <pc:picChg chg="add mod">
          <ac:chgData name="ConroyDonald Ltd" userId="3ec5e128ab2e6c58" providerId="LiveId" clId="{AACB2673-B2A7-4FED-802A-A00978D9971A}" dt="2019-09-25T02:30:50.602" v="1690" actId="1076"/>
          <ac:picMkLst>
            <pc:docMk/>
            <pc:sldMk cId="1183373736" sldId="338"/>
            <ac:picMk id="2" creationId="{1CE29739-6ECC-4BE7-9A6B-069D63E1AE5A}"/>
          </ac:picMkLst>
        </pc:picChg>
        <pc:picChg chg="del">
          <ac:chgData name="ConroyDonald Ltd" userId="3ec5e128ab2e6c58" providerId="LiveId" clId="{AACB2673-B2A7-4FED-802A-A00978D9971A}" dt="2019-09-25T02:30:04.286" v="1684" actId="478"/>
          <ac:picMkLst>
            <pc:docMk/>
            <pc:sldMk cId="1183373736" sldId="338"/>
            <ac:picMk id="7" creationId="{0D059834-DD0D-4B72-91BC-170E465D008A}"/>
          </ac:picMkLst>
        </pc:picChg>
      </pc:sldChg>
      <pc:sldChg chg="delSp modSp add">
        <pc:chgData name="ConroyDonald Ltd" userId="3ec5e128ab2e6c58" providerId="LiveId" clId="{AACB2673-B2A7-4FED-802A-A00978D9971A}" dt="2019-09-25T03:30:47.725" v="3182" actId="20577"/>
        <pc:sldMkLst>
          <pc:docMk/>
          <pc:sldMk cId="1943417141" sldId="339"/>
        </pc:sldMkLst>
        <pc:spChg chg="mod">
          <ac:chgData name="ConroyDonald Ltd" userId="3ec5e128ab2e6c58" providerId="LiveId" clId="{AACB2673-B2A7-4FED-802A-A00978D9971A}" dt="2019-09-25T02:31:15.222" v="1736" actId="20577"/>
          <ac:spMkLst>
            <pc:docMk/>
            <pc:sldMk cId="1943417141" sldId="339"/>
            <ac:spMk id="6" creationId="{DBD39CA5-F5C0-4D32-9FE3-A4A1523D4A11}"/>
          </ac:spMkLst>
        </pc:spChg>
        <pc:graphicFrameChg chg="mod modGraphic">
          <ac:chgData name="ConroyDonald Ltd" userId="3ec5e128ab2e6c58" providerId="LiveId" clId="{AACB2673-B2A7-4FED-802A-A00978D9971A}" dt="2019-09-25T03:30:47.725" v="3182" actId="20577"/>
          <ac:graphicFrameMkLst>
            <pc:docMk/>
            <pc:sldMk cId="1943417141" sldId="339"/>
            <ac:graphicFrameMk id="13" creationId="{A57A3C30-03FF-481C-884C-245D95489581}"/>
          </ac:graphicFrameMkLst>
        </pc:graphicFrameChg>
        <pc:picChg chg="del">
          <ac:chgData name="ConroyDonald Ltd" userId="3ec5e128ab2e6c58" providerId="LiveId" clId="{AACB2673-B2A7-4FED-802A-A00978D9971A}" dt="2019-09-25T02:32:43.917" v="1820" actId="478"/>
          <ac:picMkLst>
            <pc:docMk/>
            <pc:sldMk cId="1943417141" sldId="339"/>
            <ac:picMk id="2" creationId="{1CE29739-6ECC-4BE7-9A6B-069D63E1AE5A}"/>
          </ac:picMkLst>
        </pc:picChg>
        <pc:picChg chg="mod">
          <ac:chgData name="ConroyDonald Ltd" userId="3ec5e128ab2e6c58" providerId="LiveId" clId="{AACB2673-B2A7-4FED-802A-A00978D9971A}" dt="2019-09-25T02:36:43.308" v="2124" actId="14100"/>
          <ac:picMkLst>
            <pc:docMk/>
            <pc:sldMk cId="1943417141" sldId="339"/>
            <ac:picMk id="8" creationId="{962B2439-B9FE-43D5-BC77-8571FDBD7F83}"/>
          </ac:picMkLst>
        </pc:picChg>
      </pc:sldChg>
      <pc:sldChg chg="addSp delSp modSp add del ord modAnim">
        <pc:chgData name="ConroyDonald Ltd" userId="3ec5e128ab2e6c58" providerId="LiveId" clId="{AACB2673-B2A7-4FED-802A-A00978D9971A}" dt="2019-09-25T06:16:25.371" v="7500" actId="6549"/>
        <pc:sldMkLst>
          <pc:docMk/>
          <pc:sldMk cId="3784458989" sldId="340"/>
        </pc:sldMkLst>
        <pc:spChg chg="add mod">
          <ac:chgData name="ConroyDonald Ltd" userId="3ec5e128ab2e6c58" providerId="LiveId" clId="{AACB2673-B2A7-4FED-802A-A00978D9971A}" dt="2019-09-25T02:52:56.977" v="2288" actId="1582"/>
          <ac:spMkLst>
            <pc:docMk/>
            <pc:sldMk cId="3784458989" sldId="340"/>
            <ac:spMk id="3" creationId="{310F3441-3CDD-4AB8-9B3C-D064D836AD8D}"/>
          </ac:spMkLst>
        </pc:spChg>
        <pc:spChg chg="mod">
          <ac:chgData name="ConroyDonald Ltd" userId="3ec5e128ab2e6c58" providerId="LiveId" clId="{AACB2673-B2A7-4FED-802A-A00978D9971A}" dt="2019-09-25T06:16:25.371" v="7500" actId="6549"/>
          <ac:spMkLst>
            <pc:docMk/>
            <pc:sldMk cId="3784458989" sldId="340"/>
            <ac:spMk id="6" creationId="{DBD39CA5-F5C0-4D32-9FE3-A4A1523D4A11}"/>
          </ac:spMkLst>
        </pc:spChg>
        <pc:spChg chg="add mod">
          <ac:chgData name="ConroyDonald Ltd" userId="3ec5e128ab2e6c58" providerId="LiveId" clId="{AACB2673-B2A7-4FED-802A-A00978D9971A}" dt="2019-09-25T03:22:40.381" v="3170" actId="1037"/>
          <ac:spMkLst>
            <pc:docMk/>
            <pc:sldMk cId="3784458989" sldId="340"/>
            <ac:spMk id="10" creationId="{FEC72672-4F6E-4A22-BF8F-E98F8034D114}"/>
          </ac:spMkLst>
        </pc:spChg>
        <pc:spChg chg="add mod">
          <ac:chgData name="ConroyDonald Ltd" userId="3ec5e128ab2e6c58" providerId="LiveId" clId="{AACB2673-B2A7-4FED-802A-A00978D9971A}" dt="2019-09-25T03:24:48.136" v="3172" actId="14100"/>
          <ac:spMkLst>
            <pc:docMk/>
            <pc:sldMk cId="3784458989" sldId="340"/>
            <ac:spMk id="11" creationId="{68637CF3-AE43-4D89-9810-7E58B2CB0D72}"/>
          </ac:spMkLst>
        </pc:spChg>
        <pc:graphicFrameChg chg="mod modGraphic">
          <ac:chgData name="ConroyDonald Ltd" userId="3ec5e128ab2e6c58" providerId="LiveId" clId="{AACB2673-B2A7-4FED-802A-A00978D9971A}" dt="2019-09-25T02:58:30.950" v="2455" actId="20577"/>
          <ac:graphicFrameMkLst>
            <pc:docMk/>
            <pc:sldMk cId="3784458989" sldId="340"/>
            <ac:graphicFrameMk id="13" creationId="{A57A3C30-03FF-481C-884C-245D95489581}"/>
          </ac:graphicFrameMkLst>
        </pc:graphicFrameChg>
        <pc:picChg chg="add mod">
          <ac:chgData name="ConroyDonald Ltd" userId="3ec5e128ab2e6c58" providerId="LiveId" clId="{AACB2673-B2A7-4FED-802A-A00978D9971A}" dt="2019-09-25T02:53:24.852" v="2294" actId="1076"/>
          <ac:picMkLst>
            <pc:docMk/>
            <pc:sldMk cId="3784458989" sldId="340"/>
            <ac:picMk id="2" creationId="{8BA05B28-2F3F-4715-8326-745BD505D529}"/>
          </ac:picMkLst>
        </pc:picChg>
        <pc:picChg chg="del">
          <ac:chgData name="ConroyDonald Ltd" userId="3ec5e128ab2e6c58" providerId="LiveId" clId="{AACB2673-B2A7-4FED-802A-A00978D9971A}" dt="2019-09-25T02:37:48.008" v="2131" actId="478"/>
          <ac:picMkLst>
            <pc:docMk/>
            <pc:sldMk cId="3784458989" sldId="340"/>
            <ac:picMk id="7" creationId="{0D059834-DD0D-4B72-91BC-170E465D008A}"/>
          </ac:picMkLst>
        </pc:picChg>
        <pc:picChg chg="add del mod modCrop">
          <ac:chgData name="ConroyDonald Ltd" userId="3ec5e128ab2e6c58" providerId="LiveId" clId="{AACB2673-B2A7-4FED-802A-A00978D9971A}" dt="2019-09-25T02:47:52.925" v="2142" actId="478"/>
          <ac:picMkLst>
            <pc:docMk/>
            <pc:sldMk cId="3784458989" sldId="340"/>
            <ac:picMk id="9" creationId="{3E73798A-EE55-4BF8-BE7F-E3CC0A79DD59}"/>
          </ac:picMkLst>
        </pc:picChg>
      </pc:sldChg>
      <pc:sldChg chg="addSp delSp modSp add delAnim">
        <pc:chgData name="ConroyDonald Ltd" userId="3ec5e128ab2e6c58" providerId="LiveId" clId="{AACB2673-B2A7-4FED-802A-A00978D9971A}" dt="2019-09-25T03:07:47.272" v="2717" actId="20577"/>
        <pc:sldMkLst>
          <pc:docMk/>
          <pc:sldMk cId="583954872" sldId="341"/>
        </pc:sldMkLst>
        <pc:spChg chg="del">
          <ac:chgData name="ConroyDonald Ltd" userId="3ec5e128ab2e6c58" providerId="LiveId" clId="{AACB2673-B2A7-4FED-802A-A00978D9971A}" dt="2019-09-25T02:57:14.810" v="2342" actId="478"/>
          <ac:spMkLst>
            <pc:docMk/>
            <pc:sldMk cId="583954872" sldId="341"/>
            <ac:spMk id="3" creationId="{310F3441-3CDD-4AB8-9B3C-D064D836AD8D}"/>
          </ac:spMkLst>
        </pc:spChg>
        <pc:spChg chg="mod">
          <ac:chgData name="ConroyDonald Ltd" userId="3ec5e128ab2e6c58" providerId="LiveId" clId="{AACB2673-B2A7-4FED-802A-A00978D9971A}" dt="2019-09-25T03:07:47.272" v="2717" actId="20577"/>
          <ac:spMkLst>
            <pc:docMk/>
            <pc:sldMk cId="583954872" sldId="341"/>
            <ac:spMk id="6" creationId="{DBD39CA5-F5C0-4D32-9FE3-A4A1523D4A11}"/>
          </ac:spMkLst>
        </pc:spChg>
        <pc:spChg chg="del">
          <ac:chgData name="ConroyDonald Ltd" userId="3ec5e128ab2e6c58" providerId="LiveId" clId="{AACB2673-B2A7-4FED-802A-A00978D9971A}" dt="2019-09-25T02:57:08.638" v="2341" actId="478"/>
          <ac:spMkLst>
            <pc:docMk/>
            <pc:sldMk cId="583954872" sldId="341"/>
            <ac:spMk id="10" creationId="{FEC72672-4F6E-4A22-BF8F-E98F8034D114}"/>
          </ac:spMkLst>
        </pc:spChg>
        <pc:spChg chg="del">
          <ac:chgData name="ConroyDonald Ltd" userId="3ec5e128ab2e6c58" providerId="LiveId" clId="{AACB2673-B2A7-4FED-802A-A00978D9971A}" dt="2019-09-25T02:57:14.810" v="2342" actId="478"/>
          <ac:spMkLst>
            <pc:docMk/>
            <pc:sldMk cId="583954872" sldId="341"/>
            <ac:spMk id="11" creationId="{68637CF3-AE43-4D89-9810-7E58B2CB0D72}"/>
          </ac:spMkLst>
        </pc:spChg>
        <pc:graphicFrameChg chg="mod modGraphic">
          <ac:chgData name="ConroyDonald Ltd" userId="3ec5e128ab2e6c58" providerId="LiveId" clId="{AACB2673-B2A7-4FED-802A-A00978D9971A}" dt="2019-09-25T03:05:26.068" v="2708" actId="20577"/>
          <ac:graphicFrameMkLst>
            <pc:docMk/>
            <pc:sldMk cId="583954872" sldId="341"/>
            <ac:graphicFrameMk id="13" creationId="{A57A3C30-03FF-481C-884C-245D95489581}"/>
          </ac:graphicFrameMkLst>
        </pc:graphicFrameChg>
        <pc:picChg chg="del">
          <ac:chgData name="ConroyDonald Ltd" userId="3ec5e128ab2e6c58" providerId="LiveId" clId="{AACB2673-B2A7-4FED-802A-A00978D9971A}" dt="2019-09-25T02:57:03.909" v="2340" actId="478"/>
          <ac:picMkLst>
            <pc:docMk/>
            <pc:sldMk cId="583954872" sldId="341"/>
            <ac:picMk id="2" creationId="{8BA05B28-2F3F-4715-8326-745BD505D529}"/>
          </ac:picMkLst>
        </pc:picChg>
        <pc:picChg chg="add del mod">
          <ac:chgData name="ConroyDonald Ltd" userId="3ec5e128ab2e6c58" providerId="LiveId" clId="{AACB2673-B2A7-4FED-802A-A00978D9971A}" dt="2019-09-25T03:05:29.725" v="2709" actId="478"/>
          <ac:picMkLst>
            <pc:docMk/>
            <pc:sldMk cId="583954872" sldId="341"/>
            <ac:picMk id="4" creationId="{048B086B-06A8-405C-B894-69873C2BCF64}"/>
          </ac:picMkLst>
        </pc:picChg>
        <pc:picChg chg="add del mod">
          <ac:chgData name="ConroyDonald Ltd" userId="3ec5e128ab2e6c58" providerId="LiveId" clId="{AACB2673-B2A7-4FED-802A-A00978D9971A}" dt="2019-09-25T03:05:29.725" v="2709" actId="478"/>
          <ac:picMkLst>
            <pc:docMk/>
            <pc:sldMk cId="583954872" sldId="341"/>
            <ac:picMk id="5" creationId="{C13BA1C9-70B5-40EC-A294-DCC1E4DF024C}"/>
          </ac:picMkLst>
        </pc:picChg>
        <pc:picChg chg="add mod">
          <ac:chgData name="ConroyDonald Ltd" userId="3ec5e128ab2e6c58" providerId="LiveId" clId="{AACB2673-B2A7-4FED-802A-A00978D9971A}" dt="2019-09-25T03:06:47.136" v="2713" actId="14100"/>
          <ac:picMkLst>
            <pc:docMk/>
            <pc:sldMk cId="583954872" sldId="341"/>
            <ac:picMk id="7" creationId="{10642960-3737-43F9-8567-7FC7FE578D02}"/>
          </ac:picMkLst>
        </pc:picChg>
      </pc:sldChg>
      <pc:sldChg chg="modSp add ord modNotesTx">
        <pc:chgData name="ConroyDonald Ltd" userId="3ec5e128ab2e6c58" providerId="LiveId" clId="{AACB2673-B2A7-4FED-802A-A00978D9971A}" dt="2019-09-25T05:38:07.683" v="6693" actId="20577"/>
        <pc:sldMkLst>
          <pc:docMk/>
          <pc:sldMk cId="126492493" sldId="342"/>
        </pc:sldMkLst>
        <pc:graphicFrameChg chg="modGraphic">
          <ac:chgData name="ConroyDonald Ltd" userId="3ec5e128ab2e6c58" providerId="LiveId" clId="{AACB2673-B2A7-4FED-802A-A00978D9971A}" dt="2019-09-25T05:38:07.683" v="6693" actId="20577"/>
          <ac:graphicFrameMkLst>
            <pc:docMk/>
            <pc:sldMk cId="126492493" sldId="342"/>
            <ac:graphicFrameMk id="13" creationId="{A57A3C30-03FF-481C-884C-245D95489581}"/>
          </ac:graphicFrameMkLst>
        </pc:graphicFrameChg>
      </pc:sldChg>
      <pc:sldChg chg="addSp delSp modSp add ord delAnim modAnim">
        <pc:chgData name="ConroyDonald Ltd" userId="3ec5e128ab2e6c58" providerId="LiveId" clId="{AACB2673-B2A7-4FED-802A-A00978D9971A}" dt="2019-09-25T03:44:45.135" v="3484" actId="6549"/>
        <pc:sldMkLst>
          <pc:docMk/>
          <pc:sldMk cId="1870233732" sldId="343"/>
        </pc:sldMkLst>
        <pc:spChg chg="mod">
          <ac:chgData name="ConroyDonald Ltd" userId="3ec5e128ab2e6c58" providerId="LiveId" clId="{AACB2673-B2A7-4FED-802A-A00978D9971A}" dt="2019-09-25T03:10:17.291" v="2866" actId="1038"/>
          <ac:spMkLst>
            <pc:docMk/>
            <pc:sldMk cId="1870233732" sldId="343"/>
            <ac:spMk id="3" creationId="{310F3441-3CDD-4AB8-9B3C-D064D836AD8D}"/>
          </ac:spMkLst>
        </pc:spChg>
        <pc:spChg chg="mod">
          <ac:chgData name="ConroyDonald Ltd" userId="3ec5e128ab2e6c58" providerId="LiveId" clId="{AACB2673-B2A7-4FED-802A-A00978D9971A}" dt="2019-09-25T03:07:58.652" v="2739" actId="5793"/>
          <ac:spMkLst>
            <pc:docMk/>
            <pc:sldMk cId="1870233732" sldId="343"/>
            <ac:spMk id="6" creationId="{DBD39CA5-F5C0-4D32-9FE3-A4A1523D4A11}"/>
          </ac:spMkLst>
        </pc:spChg>
        <pc:spChg chg="add del">
          <ac:chgData name="ConroyDonald Ltd" userId="3ec5e128ab2e6c58" providerId="LiveId" clId="{AACB2673-B2A7-4FED-802A-A00978D9971A}" dt="2019-09-25T03:10:27.572" v="2870"/>
          <ac:spMkLst>
            <pc:docMk/>
            <pc:sldMk cId="1870233732" sldId="343"/>
            <ac:spMk id="9" creationId="{CBBA44B2-F07B-4519-85AD-1BDCB2F8D8D0}"/>
          </ac:spMkLst>
        </pc:spChg>
        <pc:spChg chg="mod">
          <ac:chgData name="ConroyDonald Ltd" userId="3ec5e128ab2e6c58" providerId="LiveId" clId="{AACB2673-B2A7-4FED-802A-A00978D9971A}" dt="2019-09-25T03:09:33.431" v="2847" actId="1076"/>
          <ac:spMkLst>
            <pc:docMk/>
            <pc:sldMk cId="1870233732" sldId="343"/>
            <ac:spMk id="10" creationId="{FEC72672-4F6E-4A22-BF8F-E98F8034D114}"/>
          </ac:spMkLst>
        </pc:spChg>
        <pc:spChg chg="mod">
          <ac:chgData name="ConroyDonald Ltd" userId="3ec5e128ab2e6c58" providerId="LiveId" clId="{AACB2673-B2A7-4FED-802A-A00978D9971A}" dt="2019-09-25T03:10:36.581" v="2872" actId="1076"/>
          <ac:spMkLst>
            <pc:docMk/>
            <pc:sldMk cId="1870233732" sldId="343"/>
            <ac:spMk id="11" creationId="{68637CF3-AE43-4D89-9810-7E58B2CB0D72}"/>
          </ac:spMkLst>
        </pc:spChg>
        <pc:spChg chg="add del mod">
          <ac:chgData name="ConroyDonald Ltd" userId="3ec5e128ab2e6c58" providerId="LiveId" clId="{AACB2673-B2A7-4FED-802A-A00978D9971A}" dt="2019-09-25T03:11:16.610" v="2883" actId="478"/>
          <ac:spMkLst>
            <pc:docMk/>
            <pc:sldMk cId="1870233732" sldId="343"/>
            <ac:spMk id="12" creationId="{B00E388F-C78E-48D2-A600-3BEB39DDAA95}"/>
          </ac:spMkLst>
        </pc:spChg>
        <pc:spChg chg="add del mod">
          <ac:chgData name="ConroyDonald Ltd" userId="3ec5e128ab2e6c58" providerId="LiveId" clId="{AACB2673-B2A7-4FED-802A-A00978D9971A}" dt="2019-09-25T03:11:12.918" v="2882" actId="478"/>
          <ac:spMkLst>
            <pc:docMk/>
            <pc:sldMk cId="1870233732" sldId="343"/>
            <ac:spMk id="14" creationId="{E4DBCA77-F31E-4C3C-9FC9-620725FD0EA0}"/>
          </ac:spMkLst>
        </pc:spChg>
        <pc:graphicFrameChg chg="mod modGraphic">
          <ac:chgData name="ConroyDonald Ltd" userId="3ec5e128ab2e6c58" providerId="LiveId" clId="{AACB2673-B2A7-4FED-802A-A00978D9971A}" dt="2019-09-25T03:44:45.135" v="3484" actId="6549"/>
          <ac:graphicFrameMkLst>
            <pc:docMk/>
            <pc:sldMk cId="1870233732" sldId="343"/>
            <ac:graphicFrameMk id="13" creationId="{A57A3C30-03FF-481C-884C-245D95489581}"/>
          </ac:graphicFrameMkLst>
        </pc:graphicFrameChg>
        <pc:picChg chg="mod">
          <ac:chgData name="ConroyDonald Ltd" userId="3ec5e128ab2e6c58" providerId="LiveId" clId="{AACB2673-B2A7-4FED-802A-A00978D9971A}" dt="2019-09-25T03:10:41.572" v="2875" actId="1076"/>
          <ac:picMkLst>
            <pc:docMk/>
            <pc:sldMk cId="1870233732" sldId="343"/>
            <ac:picMk id="2" creationId="{8BA05B28-2F3F-4715-8326-745BD505D529}"/>
          </ac:picMkLst>
        </pc:picChg>
      </pc:sldChg>
      <pc:sldChg chg="addSp delSp modSp add">
        <pc:chgData name="ConroyDonald Ltd" userId="3ec5e128ab2e6c58" providerId="LiveId" clId="{AACB2673-B2A7-4FED-802A-A00978D9971A}" dt="2019-09-25T03:46:29.430" v="3488" actId="1076"/>
        <pc:sldMkLst>
          <pc:docMk/>
          <pc:sldMk cId="1554421061" sldId="344"/>
        </pc:sldMkLst>
        <pc:spChg chg="del">
          <ac:chgData name="ConroyDonald Ltd" userId="3ec5e128ab2e6c58" providerId="LiveId" clId="{AACB2673-B2A7-4FED-802A-A00978D9971A}" dt="2019-09-25T03:14:44.949" v="3124" actId="478"/>
          <ac:spMkLst>
            <pc:docMk/>
            <pc:sldMk cId="1554421061" sldId="344"/>
            <ac:spMk id="3" creationId="{310F3441-3CDD-4AB8-9B3C-D064D836AD8D}"/>
          </ac:spMkLst>
        </pc:spChg>
        <pc:spChg chg="mod">
          <ac:chgData name="ConroyDonald Ltd" userId="3ec5e128ab2e6c58" providerId="LiveId" clId="{AACB2673-B2A7-4FED-802A-A00978D9971A}" dt="2019-09-25T03:12:00.888" v="2911" actId="20577"/>
          <ac:spMkLst>
            <pc:docMk/>
            <pc:sldMk cId="1554421061" sldId="344"/>
            <ac:spMk id="6" creationId="{DBD39CA5-F5C0-4D32-9FE3-A4A1523D4A11}"/>
          </ac:spMkLst>
        </pc:spChg>
        <pc:spChg chg="del">
          <ac:chgData name="ConroyDonald Ltd" userId="3ec5e128ab2e6c58" providerId="LiveId" clId="{AACB2673-B2A7-4FED-802A-A00978D9971A}" dt="2019-09-25T03:14:46.853" v="3125" actId="478"/>
          <ac:spMkLst>
            <pc:docMk/>
            <pc:sldMk cId="1554421061" sldId="344"/>
            <ac:spMk id="10" creationId="{FEC72672-4F6E-4A22-BF8F-E98F8034D114}"/>
          </ac:spMkLst>
        </pc:spChg>
        <pc:spChg chg="del">
          <ac:chgData name="ConroyDonald Ltd" userId="3ec5e128ab2e6c58" providerId="LiveId" clId="{AACB2673-B2A7-4FED-802A-A00978D9971A}" dt="2019-09-25T03:14:42.708" v="3123" actId="478"/>
          <ac:spMkLst>
            <pc:docMk/>
            <pc:sldMk cId="1554421061" sldId="344"/>
            <ac:spMk id="11" creationId="{68637CF3-AE43-4D89-9810-7E58B2CB0D72}"/>
          </ac:spMkLst>
        </pc:spChg>
        <pc:graphicFrameChg chg="mod modGraphic">
          <ac:chgData name="ConroyDonald Ltd" userId="3ec5e128ab2e6c58" providerId="LiveId" clId="{AACB2673-B2A7-4FED-802A-A00978D9971A}" dt="2019-09-25T03:31:58.980" v="3220" actId="20577"/>
          <ac:graphicFrameMkLst>
            <pc:docMk/>
            <pc:sldMk cId="1554421061" sldId="344"/>
            <ac:graphicFrameMk id="13" creationId="{A57A3C30-03FF-481C-884C-245D95489581}"/>
          </ac:graphicFrameMkLst>
        </pc:graphicFrameChg>
        <pc:picChg chg="add del">
          <ac:chgData name="ConroyDonald Ltd" userId="3ec5e128ab2e6c58" providerId="LiveId" clId="{AACB2673-B2A7-4FED-802A-A00978D9971A}" dt="2019-09-25T03:14:32.276" v="3121" actId="478"/>
          <ac:picMkLst>
            <pc:docMk/>
            <pc:sldMk cId="1554421061" sldId="344"/>
            <ac:picMk id="2" creationId="{8BA05B28-2F3F-4715-8326-745BD505D529}"/>
          </ac:picMkLst>
        </pc:picChg>
        <pc:picChg chg="ord">
          <ac:chgData name="ConroyDonald Ltd" userId="3ec5e128ab2e6c58" providerId="LiveId" clId="{AACB2673-B2A7-4FED-802A-A00978D9971A}" dt="2019-09-25T03:14:39.494" v="3122" actId="167"/>
          <ac:picMkLst>
            <pc:docMk/>
            <pc:sldMk cId="1554421061" sldId="344"/>
            <ac:picMk id="8" creationId="{962B2439-B9FE-43D5-BC77-8571FDBD7F83}"/>
          </ac:picMkLst>
        </pc:picChg>
        <pc:picChg chg="add mod">
          <ac:chgData name="ConroyDonald Ltd" userId="3ec5e128ab2e6c58" providerId="LiveId" clId="{AACB2673-B2A7-4FED-802A-A00978D9971A}" dt="2019-09-25T03:46:29.430" v="3488" actId="1076"/>
          <ac:picMkLst>
            <pc:docMk/>
            <pc:sldMk cId="1554421061" sldId="344"/>
            <ac:picMk id="2050" creationId="{440E9040-89A5-41B3-A0C5-D00F602C4D91}"/>
          </ac:picMkLst>
        </pc:picChg>
      </pc:sldChg>
      <pc:sldChg chg="addSp modSp add ord">
        <pc:chgData name="ConroyDonald Ltd" userId="3ec5e128ab2e6c58" providerId="LiveId" clId="{AACB2673-B2A7-4FED-802A-A00978D9971A}" dt="2019-09-25T03:47:34.662" v="3495"/>
        <pc:sldMkLst>
          <pc:docMk/>
          <pc:sldMk cId="2031949087" sldId="345"/>
        </pc:sldMkLst>
        <pc:spChg chg="mod">
          <ac:chgData name="ConroyDonald Ltd" userId="3ec5e128ab2e6c58" providerId="LiveId" clId="{AACB2673-B2A7-4FED-802A-A00978D9971A}" dt="2019-09-25T03:32:32.008" v="3227" actId="20577"/>
          <ac:spMkLst>
            <pc:docMk/>
            <pc:sldMk cId="2031949087" sldId="345"/>
            <ac:spMk id="6" creationId="{DBD39CA5-F5C0-4D32-9FE3-A4A1523D4A11}"/>
          </ac:spMkLst>
        </pc:spChg>
        <pc:graphicFrameChg chg="mod modGraphic">
          <ac:chgData name="ConroyDonald Ltd" userId="3ec5e128ab2e6c58" providerId="LiveId" clId="{AACB2673-B2A7-4FED-802A-A00978D9971A}" dt="2019-09-25T03:41:41.078" v="3446" actId="20577"/>
          <ac:graphicFrameMkLst>
            <pc:docMk/>
            <pc:sldMk cId="2031949087" sldId="345"/>
            <ac:graphicFrameMk id="13" creationId="{A57A3C30-03FF-481C-884C-245D95489581}"/>
          </ac:graphicFrameMkLst>
        </pc:graphicFrameChg>
        <pc:picChg chg="add mod">
          <ac:chgData name="ConroyDonald Ltd" userId="3ec5e128ab2e6c58" providerId="LiveId" clId="{AACB2673-B2A7-4FED-802A-A00978D9971A}" dt="2019-09-25T03:36:14.388" v="3420" actId="1076"/>
          <ac:picMkLst>
            <pc:docMk/>
            <pc:sldMk cId="2031949087" sldId="345"/>
            <ac:picMk id="1026" creationId="{6F86D4AF-D0B8-458B-AC1D-E776AEEDB9A1}"/>
          </ac:picMkLst>
        </pc:picChg>
        <pc:picChg chg="add mod">
          <ac:chgData name="ConroyDonald Ltd" userId="3ec5e128ab2e6c58" providerId="LiveId" clId="{AACB2673-B2A7-4FED-802A-A00978D9971A}" dt="2019-09-25T03:39:00.787" v="3426" actId="14100"/>
          <ac:picMkLst>
            <pc:docMk/>
            <pc:sldMk cId="2031949087" sldId="345"/>
            <ac:picMk id="1028" creationId="{08ECB4EF-BF23-49C0-BB37-8D50E965C4C9}"/>
          </ac:picMkLst>
        </pc:picChg>
        <pc:picChg chg="add mod">
          <ac:chgData name="ConroyDonald Ltd" userId="3ec5e128ab2e6c58" providerId="LiveId" clId="{AACB2673-B2A7-4FED-802A-A00978D9971A}" dt="2019-09-25T03:41:31.777" v="3443" actId="1076"/>
          <ac:picMkLst>
            <pc:docMk/>
            <pc:sldMk cId="2031949087" sldId="345"/>
            <ac:picMk id="1030" creationId="{885784B2-D825-4E0A-9A4A-4A6BBA93D057}"/>
          </ac:picMkLst>
        </pc:picChg>
        <pc:picChg chg="add mod">
          <ac:chgData name="ConroyDonald Ltd" userId="3ec5e128ab2e6c58" providerId="LiveId" clId="{AACB2673-B2A7-4FED-802A-A00978D9971A}" dt="2019-09-25T03:41:25.232" v="3441" actId="196"/>
          <ac:picMkLst>
            <pc:docMk/>
            <pc:sldMk cId="2031949087" sldId="345"/>
            <ac:picMk id="1032" creationId="{8B111E70-BD3A-4B6F-A23A-7F87A19C09FE}"/>
          </ac:picMkLst>
        </pc:picChg>
        <pc:picChg chg="add mod">
          <ac:chgData name="ConroyDonald Ltd" userId="3ec5e128ab2e6c58" providerId="LiveId" clId="{AACB2673-B2A7-4FED-802A-A00978D9971A}" dt="2019-09-25T03:41:33.530" v="3444" actId="1076"/>
          <ac:picMkLst>
            <pc:docMk/>
            <pc:sldMk cId="2031949087" sldId="345"/>
            <ac:picMk id="1034" creationId="{04686591-9B20-4119-A3B1-28073607D297}"/>
          </ac:picMkLst>
        </pc:picChg>
      </pc:sldChg>
      <pc:sldChg chg="addSp delSp modSp add ord">
        <pc:chgData name="ConroyDonald Ltd" userId="3ec5e128ab2e6c58" providerId="LiveId" clId="{AACB2673-B2A7-4FED-802A-A00978D9971A}" dt="2019-09-25T03:44:10.159" v="3481" actId="207"/>
        <pc:sldMkLst>
          <pc:docMk/>
          <pc:sldMk cId="3015038208" sldId="346"/>
        </pc:sldMkLst>
        <pc:spChg chg="del">
          <ac:chgData name="ConroyDonald Ltd" userId="3ec5e128ab2e6c58" providerId="LiveId" clId="{AACB2673-B2A7-4FED-802A-A00978D9971A}" dt="2019-09-25T03:43:40.702" v="3459" actId="478"/>
          <ac:spMkLst>
            <pc:docMk/>
            <pc:sldMk cId="3015038208" sldId="346"/>
            <ac:spMk id="3" creationId="{7C3E1E64-2573-4268-AA6E-44D58729DEFA}"/>
          </ac:spMkLst>
        </pc:spChg>
        <pc:spChg chg="mod">
          <ac:chgData name="ConroyDonald Ltd" userId="3ec5e128ab2e6c58" providerId="LiveId" clId="{AACB2673-B2A7-4FED-802A-A00978D9971A}" dt="2019-09-25T03:43:46.013" v="3475" actId="20577"/>
          <ac:spMkLst>
            <pc:docMk/>
            <pc:sldMk cId="3015038208" sldId="346"/>
            <ac:spMk id="6" creationId="{DBD39CA5-F5C0-4D32-9FE3-A4A1523D4A11}"/>
          </ac:spMkLst>
        </pc:spChg>
        <pc:spChg chg="add del mod">
          <ac:chgData name="ConroyDonald Ltd" userId="3ec5e128ab2e6c58" providerId="LiveId" clId="{AACB2673-B2A7-4FED-802A-A00978D9971A}" dt="2019-09-25T03:43:48.350" v="3476" actId="478"/>
          <ac:spMkLst>
            <pc:docMk/>
            <pc:sldMk cId="3015038208" sldId="346"/>
            <ac:spMk id="7" creationId="{13E2DD4C-E568-42E9-8678-0B15885A5C84}"/>
          </ac:spMkLst>
        </pc:spChg>
        <pc:spChg chg="add mod">
          <ac:chgData name="ConroyDonald Ltd" userId="3ec5e128ab2e6c58" providerId="LiveId" clId="{AACB2673-B2A7-4FED-802A-A00978D9971A}" dt="2019-09-25T03:44:10.159" v="3481" actId="207"/>
          <ac:spMkLst>
            <pc:docMk/>
            <pc:sldMk cId="3015038208" sldId="346"/>
            <ac:spMk id="8" creationId="{D722FF5B-6193-4F29-807D-8398E56A4EAB}"/>
          </ac:spMkLst>
        </pc:spChg>
        <pc:graphicFrameChg chg="mod">
          <ac:chgData name="ConroyDonald Ltd" userId="3ec5e128ab2e6c58" providerId="LiveId" clId="{AACB2673-B2A7-4FED-802A-A00978D9971A}" dt="2019-09-25T03:43:53.435" v="3477" actId="1076"/>
          <ac:graphicFrameMkLst>
            <pc:docMk/>
            <pc:sldMk cId="3015038208" sldId="346"/>
            <ac:graphicFrameMk id="5" creationId="{7050292D-E2E1-4D93-A3E0-2867E60325FE}"/>
          </ac:graphicFrameMkLst>
        </pc:graphicFrameChg>
        <pc:graphicFrameChg chg="mod">
          <ac:chgData name="ConroyDonald Ltd" userId="3ec5e128ab2e6c58" providerId="LiveId" clId="{AACB2673-B2A7-4FED-802A-A00978D9971A}" dt="2019-09-25T03:43:53.435" v="3477" actId="1076"/>
          <ac:graphicFrameMkLst>
            <pc:docMk/>
            <pc:sldMk cId="3015038208" sldId="346"/>
            <ac:graphicFrameMk id="10" creationId="{A54B70FA-2697-4C0F-B2A1-9F74863C46EC}"/>
          </ac:graphicFrameMkLst>
        </pc:graphicFrameChg>
      </pc:sldChg>
      <pc:sldChg chg="addSp delSp modSp add del">
        <pc:chgData name="ConroyDonald Ltd" userId="3ec5e128ab2e6c58" providerId="LiveId" clId="{AACB2673-B2A7-4FED-802A-A00978D9971A}" dt="2019-09-25T03:43:23.383" v="3456" actId="2696"/>
        <pc:sldMkLst>
          <pc:docMk/>
          <pc:sldMk cId="3133498727" sldId="346"/>
        </pc:sldMkLst>
        <pc:spChg chg="del">
          <ac:chgData name="ConroyDonald Ltd" userId="3ec5e128ab2e6c58" providerId="LiveId" clId="{AACB2673-B2A7-4FED-802A-A00978D9971A}" dt="2019-09-25T03:43:07.821" v="3449" actId="478"/>
          <ac:spMkLst>
            <pc:docMk/>
            <pc:sldMk cId="3133498727" sldId="346"/>
            <ac:spMk id="2" creationId="{892BC5B6-40F7-4CBE-88BA-E5AF61D69D8D}"/>
          </ac:spMkLst>
        </pc:spChg>
        <pc:spChg chg="del">
          <ac:chgData name="ConroyDonald Ltd" userId="3ec5e128ab2e6c58" providerId="LiveId" clId="{AACB2673-B2A7-4FED-802A-A00978D9971A}" dt="2019-09-25T03:43:07.821" v="3449" actId="478"/>
          <ac:spMkLst>
            <pc:docMk/>
            <pc:sldMk cId="3133498727" sldId="346"/>
            <ac:spMk id="3" creationId="{CB3FB50A-1670-44DC-B27B-89D0CBCE2D62}"/>
          </ac:spMkLst>
        </pc:spChg>
        <pc:spChg chg="add">
          <ac:chgData name="ConroyDonald Ltd" userId="3ec5e128ab2e6c58" providerId="LiveId" clId="{AACB2673-B2A7-4FED-802A-A00978D9971A}" dt="2019-09-25T03:43:08.311" v="3450"/>
          <ac:spMkLst>
            <pc:docMk/>
            <pc:sldMk cId="3133498727" sldId="346"/>
            <ac:spMk id="6" creationId="{BC4B169D-D5DE-4AF7-A8AE-4641EC051D32}"/>
          </ac:spMkLst>
        </pc:spChg>
        <pc:spChg chg="add">
          <ac:chgData name="ConroyDonald Ltd" userId="3ec5e128ab2e6c58" providerId="LiveId" clId="{AACB2673-B2A7-4FED-802A-A00978D9971A}" dt="2019-09-25T03:43:08.311" v="3450"/>
          <ac:spMkLst>
            <pc:docMk/>
            <pc:sldMk cId="3133498727" sldId="346"/>
            <ac:spMk id="7" creationId="{065ABB87-8A08-4097-9E40-4949FF44DFC4}"/>
          </ac:spMkLst>
        </pc:spChg>
        <pc:spChg chg="add">
          <ac:chgData name="ConroyDonald Ltd" userId="3ec5e128ab2e6c58" providerId="LiveId" clId="{AACB2673-B2A7-4FED-802A-A00978D9971A}" dt="2019-09-25T03:43:08.311" v="3450"/>
          <ac:spMkLst>
            <pc:docMk/>
            <pc:sldMk cId="3133498727" sldId="346"/>
            <ac:spMk id="8" creationId="{5701A39B-3DAD-41AB-BD70-51C191D4D868}"/>
          </ac:spMkLst>
        </pc:spChg>
        <pc:spChg chg="add">
          <ac:chgData name="ConroyDonald Ltd" userId="3ec5e128ab2e6c58" providerId="LiveId" clId="{AACB2673-B2A7-4FED-802A-A00978D9971A}" dt="2019-09-25T03:43:08.311" v="3450"/>
          <ac:spMkLst>
            <pc:docMk/>
            <pc:sldMk cId="3133498727" sldId="346"/>
            <ac:spMk id="9" creationId="{00B4A0BE-B936-46B6-9B5E-7BE66AC186C8}"/>
          </ac:spMkLst>
        </pc:spChg>
        <pc:grpChg chg="add mod">
          <ac:chgData name="ConroyDonald Ltd" userId="3ec5e128ab2e6c58" providerId="LiveId" clId="{AACB2673-B2A7-4FED-802A-A00978D9971A}" dt="2019-09-25T03:43:19.603" v="3455"/>
          <ac:grpSpMkLst>
            <pc:docMk/>
            <pc:sldMk cId="3133498727" sldId="346"/>
            <ac:grpSpMk id="4" creationId="{64037607-BE09-4713-8A8D-E07406DF25EB}"/>
          </ac:grpSpMkLst>
        </pc:grpChg>
        <pc:grpChg chg="add mod">
          <ac:chgData name="ConroyDonald Ltd" userId="3ec5e128ab2e6c58" providerId="LiveId" clId="{AACB2673-B2A7-4FED-802A-A00978D9971A}" dt="2019-09-25T03:43:19.603" v="3455"/>
          <ac:grpSpMkLst>
            <pc:docMk/>
            <pc:sldMk cId="3133498727" sldId="346"/>
            <ac:grpSpMk id="5" creationId="{0017B1BB-77D5-4A7C-8642-094FA44F69F3}"/>
          </ac:grpSpMkLst>
        </pc:grpChg>
      </pc:sldChg>
      <pc:sldChg chg="modSp add ord">
        <pc:chgData name="ConroyDonald Ltd" userId="3ec5e128ab2e6c58" providerId="LiveId" clId="{AACB2673-B2A7-4FED-802A-A00978D9971A}" dt="2019-09-25T03:46:40.501" v="3489" actId="1076"/>
        <pc:sldMkLst>
          <pc:docMk/>
          <pc:sldMk cId="2189200466" sldId="347"/>
        </pc:sldMkLst>
        <pc:spChg chg="mod">
          <ac:chgData name="ConroyDonald Ltd" userId="3ec5e128ab2e6c58" providerId="LiveId" clId="{AACB2673-B2A7-4FED-802A-A00978D9971A}" dt="2019-09-25T03:46:40.501" v="3489" actId="1076"/>
          <ac:spMkLst>
            <pc:docMk/>
            <pc:sldMk cId="2189200466" sldId="347"/>
            <ac:spMk id="8" creationId="{D722FF5B-6193-4F29-807D-8398E56A4EAB}"/>
          </ac:spMkLst>
        </pc:spChg>
      </pc:sldChg>
      <pc:sldChg chg="modSp add ord">
        <pc:chgData name="ConroyDonald Ltd" userId="3ec5e128ab2e6c58" providerId="LiveId" clId="{AACB2673-B2A7-4FED-802A-A00978D9971A}" dt="2019-09-25T03:46:59.967" v="3492" actId="1076"/>
        <pc:sldMkLst>
          <pc:docMk/>
          <pc:sldMk cId="3877920837" sldId="348"/>
        </pc:sldMkLst>
        <pc:spChg chg="mod">
          <ac:chgData name="ConroyDonald Ltd" userId="3ec5e128ab2e6c58" providerId="LiveId" clId="{AACB2673-B2A7-4FED-802A-A00978D9971A}" dt="2019-09-25T03:46:59.967" v="3492" actId="1076"/>
          <ac:spMkLst>
            <pc:docMk/>
            <pc:sldMk cId="3877920837" sldId="348"/>
            <ac:spMk id="8" creationId="{D722FF5B-6193-4F29-807D-8398E56A4EAB}"/>
          </ac:spMkLst>
        </pc:spChg>
      </pc:sldChg>
      <pc:sldChg chg="addSp delSp modSp add ord">
        <pc:chgData name="ConroyDonald Ltd" userId="3ec5e128ab2e6c58" providerId="LiveId" clId="{AACB2673-B2A7-4FED-802A-A00978D9971A}" dt="2019-09-25T04:24:14.968" v="3863" actId="14100"/>
        <pc:sldMkLst>
          <pc:docMk/>
          <pc:sldMk cId="2527307337" sldId="349"/>
        </pc:sldMkLst>
        <pc:spChg chg="mod">
          <ac:chgData name="ConroyDonald Ltd" userId="3ec5e128ab2e6c58" providerId="LiveId" clId="{AACB2673-B2A7-4FED-802A-A00978D9971A}" dt="2019-09-25T03:47:44.670" v="3519" actId="20577"/>
          <ac:spMkLst>
            <pc:docMk/>
            <pc:sldMk cId="2527307337" sldId="349"/>
            <ac:spMk id="6" creationId="{DBD39CA5-F5C0-4D32-9FE3-A4A1523D4A11}"/>
          </ac:spMkLst>
        </pc:spChg>
        <pc:graphicFrameChg chg="mod modGraphic">
          <ac:chgData name="ConroyDonald Ltd" userId="3ec5e128ab2e6c58" providerId="LiveId" clId="{AACB2673-B2A7-4FED-802A-A00978D9971A}" dt="2019-09-25T04:24:14.968" v="3863" actId="14100"/>
          <ac:graphicFrameMkLst>
            <pc:docMk/>
            <pc:sldMk cId="2527307337" sldId="349"/>
            <ac:graphicFrameMk id="13" creationId="{A57A3C30-03FF-481C-884C-245D95489581}"/>
          </ac:graphicFrameMkLst>
        </pc:graphicFrameChg>
        <pc:picChg chg="add mod">
          <ac:chgData name="ConroyDonald Ltd" userId="3ec5e128ab2e6c58" providerId="LiveId" clId="{AACB2673-B2A7-4FED-802A-A00978D9971A}" dt="2019-09-25T04:23:21.356" v="3855" actId="1076"/>
          <ac:picMkLst>
            <pc:docMk/>
            <pc:sldMk cId="2527307337" sldId="349"/>
            <ac:picMk id="3" creationId="{9EE88A4F-7D92-4781-8B7B-307314478875}"/>
          </ac:picMkLst>
        </pc:picChg>
        <pc:picChg chg="del">
          <ac:chgData name="ConroyDonald Ltd" userId="3ec5e128ab2e6c58" providerId="LiveId" clId="{AACB2673-B2A7-4FED-802A-A00978D9971A}" dt="2019-09-25T03:48:43.619" v="3568" actId="478"/>
          <ac:picMkLst>
            <pc:docMk/>
            <pc:sldMk cId="2527307337" sldId="349"/>
            <ac:picMk id="2050" creationId="{440E9040-89A5-41B3-A0C5-D00F602C4D91}"/>
          </ac:picMkLst>
        </pc:picChg>
      </pc:sldChg>
      <pc:sldChg chg="addSp delSp modSp add">
        <pc:chgData name="ConroyDonald Ltd" userId="3ec5e128ab2e6c58" providerId="LiveId" clId="{AACB2673-B2A7-4FED-802A-A00978D9971A}" dt="2019-09-25T04:31:31.022" v="4462" actId="20577"/>
        <pc:sldMkLst>
          <pc:docMk/>
          <pc:sldMk cId="2992202812" sldId="350"/>
        </pc:sldMkLst>
        <pc:spChg chg="mod">
          <ac:chgData name="ConroyDonald Ltd" userId="3ec5e128ab2e6c58" providerId="LiveId" clId="{AACB2673-B2A7-4FED-802A-A00978D9971A}" dt="2019-09-25T04:28:01.972" v="4136" actId="14100"/>
          <ac:spMkLst>
            <pc:docMk/>
            <pc:sldMk cId="2992202812" sldId="350"/>
            <ac:spMk id="6" creationId="{DBD39CA5-F5C0-4D32-9FE3-A4A1523D4A11}"/>
          </ac:spMkLst>
        </pc:spChg>
        <pc:spChg chg="add mod">
          <ac:chgData name="ConroyDonald Ltd" userId="3ec5e128ab2e6c58" providerId="LiveId" clId="{AACB2673-B2A7-4FED-802A-A00978D9971A}" dt="2019-09-25T04:31:31.022" v="4462" actId="20577"/>
          <ac:spMkLst>
            <pc:docMk/>
            <pc:sldMk cId="2992202812" sldId="350"/>
            <ac:spMk id="7" creationId="{18D228ED-E16E-4CEF-9CA5-06C021FAF68E}"/>
          </ac:spMkLst>
        </pc:spChg>
        <pc:graphicFrameChg chg="add mod modGraphic">
          <ac:chgData name="ConroyDonald Ltd" userId="3ec5e128ab2e6c58" providerId="LiveId" clId="{AACB2673-B2A7-4FED-802A-A00978D9971A}" dt="2019-09-25T04:31:16.796" v="4461" actId="14100"/>
          <ac:graphicFrameMkLst>
            <pc:docMk/>
            <pc:sldMk cId="2992202812" sldId="350"/>
            <ac:graphicFrameMk id="9" creationId="{8B25AEC8-0701-49EA-B793-46EB48FCB132}"/>
          </ac:graphicFrameMkLst>
        </pc:graphicFrameChg>
        <pc:graphicFrameChg chg="mod modGraphic">
          <ac:chgData name="ConroyDonald Ltd" userId="3ec5e128ab2e6c58" providerId="LiveId" clId="{AACB2673-B2A7-4FED-802A-A00978D9971A}" dt="2019-09-25T04:29:02.990" v="4233" actId="14100"/>
          <ac:graphicFrameMkLst>
            <pc:docMk/>
            <pc:sldMk cId="2992202812" sldId="350"/>
            <ac:graphicFrameMk id="13" creationId="{A57A3C30-03FF-481C-884C-245D95489581}"/>
          </ac:graphicFrameMkLst>
        </pc:graphicFrameChg>
        <pc:picChg chg="del">
          <ac:chgData name="ConroyDonald Ltd" userId="3ec5e128ab2e6c58" providerId="LiveId" clId="{AACB2673-B2A7-4FED-802A-A00978D9971A}" dt="2019-09-25T04:25:41.285" v="3881" actId="478"/>
          <ac:picMkLst>
            <pc:docMk/>
            <pc:sldMk cId="2992202812" sldId="350"/>
            <ac:picMk id="3" creationId="{9EE88A4F-7D92-4781-8B7B-307314478875}"/>
          </ac:picMkLst>
        </pc:picChg>
      </pc:sldChg>
      <pc:sldChg chg="addSp delSp modSp add ord">
        <pc:chgData name="ConroyDonald Ltd" userId="3ec5e128ab2e6c58" providerId="LiveId" clId="{AACB2673-B2A7-4FED-802A-A00978D9971A}" dt="2019-09-25T05:43:03.548" v="6704" actId="6549"/>
        <pc:sldMkLst>
          <pc:docMk/>
          <pc:sldMk cId="1670991763" sldId="351"/>
        </pc:sldMkLst>
        <pc:spChg chg="add mod">
          <ac:chgData name="ConroyDonald Ltd" userId="3ec5e128ab2e6c58" providerId="LiveId" clId="{AACB2673-B2A7-4FED-802A-A00978D9971A}" dt="2019-09-25T05:43:03.548" v="6704" actId="6549"/>
          <ac:spMkLst>
            <pc:docMk/>
            <pc:sldMk cId="1670991763" sldId="351"/>
            <ac:spMk id="2" creationId="{241FCC30-7059-4603-B255-C7BFC474DBB4}"/>
          </ac:spMkLst>
        </pc:spChg>
        <pc:spChg chg="mod">
          <ac:chgData name="ConroyDonald Ltd" userId="3ec5e128ab2e6c58" providerId="LiveId" clId="{AACB2673-B2A7-4FED-802A-A00978D9971A}" dt="2019-09-25T04:41:10.871" v="4663" actId="14100"/>
          <ac:spMkLst>
            <pc:docMk/>
            <pc:sldMk cId="1670991763" sldId="351"/>
            <ac:spMk id="6" creationId="{DBD39CA5-F5C0-4D32-9FE3-A4A1523D4A11}"/>
          </ac:spMkLst>
        </pc:spChg>
        <pc:graphicFrameChg chg="mod modGraphic">
          <ac:chgData name="ConroyDonald Ltd" userId="3ec5e128ab2e6c58" providerId="LiveId" clId="{AACB2673-B2A7-4FED-802A-A00978D9971A}" dt="2019-09-25T04:48:19.758" v="4884" actId="14100"/>
          <ac:graphicFrameMkLst>
            <pc:docMk/>
            <pc:sldMk cId="1670991763" sldId="351"/>
            <ac:graphicFrameMk id="13" creationId="{A57A3C30-03FF-481C-884C-245D95489581}"/>
          </ac:graphicFrameMkLst>
        </pc:graphicFrameChg>
        <pc:picChg chg="del mod">
          <ac:chgData name="ConroyDonald Ltd" userId="3ec5e128ab2e6c58" providerId="LiveId" clId="{AACB2673-B2A7-4FED-802A-A00978D9971A}" dt="2019-09-25T04:47:44.660" v="4873" actId="478"/>
          <ac:picMkLst>
            <pc:docMk/>
            <pc:sldMk cId="1670991763" sldId="351"/>
            <ac:picMk id="8" creationId="{962B2439-B9FE-43D5-BC77-8571FDBD7F83}"/>
          </ac:picMkLst>
        </pc:picChg>
        <pc:picChg chg="add del mod">
          <ac:chgData name="ConroyDonald Ltd" userId="3ec5e128ab2e6c58" providerId="LiveId" clId="{AACB2673-B2A7-4FED-802A-A00978D9971A}" dt="2019-09-25T04:43:02.353" v="4669" actId="478"/>
          <ac:picMkLst>
            <pc:docMk/>
            <pc:sldMk cId="1670991763" sldId="351"/>
            <ac:picMk id="10" creationId="{21CB35D9-D884-41EE-BED1-9A95FD21D13F}"/>
          </ac:picMkLst>
        </pc:picChg>
        <pc:picChg chg="add mod">
          <ac:chgData name="ConroyDonald Ltd" userId="3ec5e128ab2e6c58" providerId="LiveId" clId="{AACB2673-B2A7-4FED-802A-A00978D9971A}" dt="2019-09-25T04:48:25.254" v="4885" actId="1076"/>
          <ac:picMkLst>
            <pc:docMk/>
            <pc:sldMk cId="1670991763" sldId="351"/>
            <ac:picMk id="15" creationId="{D6A6AE37-EEAB-48AB-9130-9C019092FDD8}"/>
          </ac:picMkLst>
        </pc:picChg>
        <pc:picChg chg="add mod ord">
          <ac:chgData name="ConroyDonald Ltd" userId="3ec5e128ab2e6c58" providerId="LiveId" clId="{AACB2673-B2A7-4FED-802A-A00978D9971A}" dt="2019-09-25T04:48:17.716" v="4883" actId="167"/>
          <ac:picMkLst>
            <pc:docMk/>
            <pc:sldMk cId="1670991763" sldId="351"/>
            <ac:picMk id="16" creationId="{2FEB6217-B799-4938-BE3A-C59C0CD80565}"/>
          </ac:picMkLst>
        </pc:picChg>
        <pc:picChg chg="del">
          <ac:chgData name="ConroyDonald Ltd" userId="3ec5e128ab2e6c58" providerId="LiveId" clId="{AACB2673-B2A7-4FED-802A-A00978D9971A}" dt="2019-09-25T04:32:25.724" v="4512" actId="478"/>
          <ac:picMkLst>
            <pc:docMk/>
            <pc:sldMk cId="1670991763" sldId="351"/>
            <ac:picMk id="1026" creationId="{6F86D4AF-D0B8-458B-AC1D-E776AEEDB9A1}"/>
          </ac:picMkLst>
        </pc:picChg>
        <pc:picChg chg="del">
          <ac:chgData name="ConroyDonald Ltd" userId="3ec5e128ab2e6c58" providerId="LiveId" clId="{AACB2673-B2A7-4FED-802A-A00978D9971A}" dt="2019-09-25T04:32:25.724" v="4512" actId="478"/>
          <ac:picMkLst>
            <pc:docMk/>
            <pc:sldMk cId="1670991763" sldId="351"/>
            <ac:picMk id="1028" creationId="{08ECB4EF-BF23-49C0-BB37-8D50E965C4C9}"/>
          </ac:picMkLst>
        </pc:picChg>
        <pc:picChg chg="del">
          <ac:chgData name="ConroyDonald Ltd" userId="3ec5e128ab2e6c58" providerId="LiveId" clId="{AACB2673-B2A7-4FED-802A-A00978D9971A}" dt="2019-09-25T04:32:25.724" v="4512" actId="478"/>
          <ac:picMkLst>
            <pc:docMk/>
            <pc:sldMk cId="1670991763" sldId="351"/>
            <ac:picMk id="1030" creationId="{885784B2-D825-4E0A-9A4A-4A6BBA93D057}"/>
          </ac:picMkLst>
        </pc:picChg>
        <pc:picChg chg="del">
          <ac:chgData name="ConroyDonald Ltd" userId="3ec5e128ab2e6c58" providerId="LiveId" clId="{AACB2673-B2A7-4FED-802A-A00978D9971A}" dt="2019-09-25T04:32:25.724" v="4512" actId="478"/>
          <ac:picMkLst>
            <pc:docMk/>
            <pc:sldMk cId="1670991763" sldId="351"/>
            <ac:picMk id="1032" creationId="{8B111E70-BD3A-4B6F-A23A-7F87A19C09FE}"/>
          </ac:picMkLst>
        </pc:picChg>
        <pc:picChg chg="del">
          <ac:chgData name="ConroyDonald Ltd" userId="3ec5e128ab2e6c58" providerId="LiveId" clId="{AACB2673-B2A7-4FED-802A-A00978D9971A}" dt="2019-09-25T04:32:25.724" v="4512" actId="478"/>
          <ac:picMkLst>
            <pc:docMk/>
            <pc:sldMk cId="1670991763" sldId="351"/>
            <ac:picMk id="1034" creationId="{04686591-9B20-4119-A3B1-28073607D297}"/>
          </ac:picMkLst>
        </pc:picChg>
        <pc:picChg chg="add del">
          <ac:chgData name="ConroyDonald Ltd" userId="3ec5e128ab2e6c58" providerId="LiveId" clId="{AACB2673-B2A7-4FED-802A-A00978D9971A}" dt="2019-09-25T04:35:23.603" v="4522" actId="478"/>
          <ac:picMkLst>
            <pc:docMk/>
            <pc:sldMk cId="1670991763" sldId="351"/>
            <ac:picMk id="3074" creationId="{AB5AE5FE-C11A-48E6-A99C-3A108F13C61B}"/>
          </ac:picMkLst>
        </pc:picChg>
        <pc:picChg chg="add mod">
          <ac:chgData name="ConroyDonald Ltd" userId="3ec5e128ab2e6c58" providerId="LiveId" clId="{AACB2673-B2A7-4FED-802A-A00978D9971A}" dt="2019-09-25T04:48:30.792" v="4886" actId="1076"/>
          <ac:picMkLst>
            <pc:docMk/>
            <pc:sldMk cId="1670991763" sldId="351"/>
            <ac:picMk id="3076" creationId="{397E3F77-C1AA-40EB-8F40-7B92D91E5F7A}"/>
          </ac:picMkLst>
        </pc:picChg>
        <pc:picChg chg="add mod">
          <ac:chgData name="ConroyDonald Ltd" userId="3ec5e128ab2e6c58" providerId="LiveId" clId="{AACB2673-B2A7-4FED-802A-A00978D9971A}" dt="2019-09-25T04:41:20.559" v="4667" actId="166"/>
          <ac:picMkLst>
            <pc:docMk/>
            <pc:sldMk cId="1670991763" sldId="351"/>
            <ac:picMk id="3078" creationId="{6F1D464A-2393-4763-84C1-120C595257D9}"/>
          </ac:picMkLst>
        </pc:picChg>
      </pc:sldChg>
      <pc:sldChg chg="modSp add ord">
        <pc:chgData name="ConroyDonald Ltd" userId="3ec5e128ab2e6c58" providerId="LiveId" clId="{AACB2673-B2A7-4FED-802A-A00978D9971A}" dt="2019-09-25T04:55:28.364" v="5161" actId="20577"/>
        <pc:sldMkLst>
          <pc:docMk/>
          <pc:sldMk cId="3395924939" sldId="352"/>
        </pc:sldMkLst>
        <pc:spChg chg="mod">
          <ac:chgData name="ConroyDonald Ltd" userId="3ec5e128ab2e6c58" providerId="LiveId" clId="{AACB2673-B2A7-4FED-802A-A00978D9971A}" dt="2019-09-25T04:53:33.432" v="5107" actId="14100"/>
          <ac:spMkLst>
            <pc:docMk/>
            <pc:sldMk cId="3395924939" sldId="352"/>
            <ac:spMk id="6" creationId="{DBD39CA5-F5C0-4D32-9FE3-A4A1523D4A11}"/>
          </ac:spMkLst>
        </pc:spChg>
        <pc:spChg chg="mod">
          <ac:chgData name="ConroyDonald Ltd" userId="3ec5e128ab2e6c58" providerId="LiveId" clId="{AACB2673-B2A7-4FED-802A-A00978D9971A}" dt="2019-09-25T04:55:19.840" v="5160" actId="20577"/>
          <ac:spMkLst>
            <pc:docMk/>
            <pc:sldMk cId="3395924939" sldId="352"/>
            <ac:spMk id="7" creationId="{18D228ED-E16E-4CEF-9CA5-06C021FAF68E}"/>
          </ac:spMkLst>
        </pc:spChg>
        <pc:graphicFrameChg chg="mod modGraphic">
          <ac:chgData name="ConroyDonald Ltd" userId="3ec5e128ab2e6c58" providerId="LiveId" clId="{AACB2673-B2A7-4FED-802A-A00978D9971A}" dt="2019-09-25T04:54:19.774" v="5159" actId="6549"/>
          <ac:graphicFrameMkLst>
            <pc:docMk/>
            <pc:sldMk cId="3395924939" sldId="352"/>
            <ac:graphicFrameMk id="9" creationId="{8B25AEC8-0701-49EA-B793-46EB48FCB132}"/>
          </ac:graphicFrameMkLst>
        </pc:graphicFrameChg>
        <pc:graphicFrameChg chg="mod modGraphic">
          <ac:chgData name="ConroyDonald Ltd" userId="3ec5e128ab2e6c58" providerId="LiveId" clId="{AACB2673-B2A7-4FED-802A-A00978D9971A}" dt="2019-09-25T04:55:28.364" v="5161" actId="20577"/>
          <ac:graphicFrameMkLst>
            <pc:docMk/>
            <pc:sldMk cId="3395924939" sldId="352"/>
            <ac:graphicFrameMk id="13" creationId="{A57A3C30-03FF-481C-884C-245D95489581}"/>
          </ac:graphicFrameMkLst>
        </pc:graphicFrameChg>
      </pc:sldChg>
      <pc:sldChg chg="modSp add ord">
        <pc:chgData name="ConroyDonald Ltd" userId="3ec5e128ab2e6c58" providerId="LiveId" clId="{AACB2673-B2A7-4FED-802A-A00978D9971A}" dt="2019-09-25T04:55:54.488" v="5165" actId="14100"/>
        <pc:sldMkLst>
          <pc:docMk/>
          <pc:sldMk cId="1589720181" sldId="353"/>
        </pc:sldMkLst>
        <pc:spChg chg="mod">
          <ac:chgData name="ConroyDonald Ltd" userId="3ec5e128ab2e6c58" providerId="LiveId" clId="{AACB2673-B2A7-4FED-802A-A00978D9971A}" dt="2019-09-25T04:55:54.488" v="5165" actId="14100"/>
          <ac:spMkLst>
            <pc:docMk/>
            <pc:sldMk cId="1589720181" sldId="353"/>
            <ac:spMk id="8" creationId="{D722FF5B-6193-4F29-807D-8398E56A4EAB}"/>
          </ac:spMkLst>
        </pc:spChg>
      </pc:sldChg>
      <pc:sldChg chg="addSp delSp modSp add ord">
        <pc:chgData name="ConroyDonald Ltd" userId="3ec5e128ab2e6c58" providerId="LiveId" clId="{AACB2673-B2A7-4FED-802A-A00978D9971A}" dt="2019-09-25T06:22:20.882" v="7527" actId="14100"/>
        <pc:sldMkLst>
          <pc:docMk/>
          <pc:sldMk cId="321662614" sldId="354"/>
        </pc:sldMkLst>
        <pc:spChg chg="mod">
          <ac:chgData name="ConroyDonald Ltd" userId="3ec5e128ab2e6c58" providerId="LiveId" clId="{AACB2673-B2A7-4FED-802A-A00978D9971A}" dt="2019-09-25T05:46:21.962" v="6710" actId="20577"/>
          <ac:spMkLst>
            <pc:docMk/>
            <pc:sldMk cId="321662614" sldId="354"/>
            <ac:spMk id="6" creationId="{DBD39CA5-F5C0-4D32-9FE3-A4A1523D4A11}"/>
          </ac:spMkLst>
        </pc:spChg>
        <pc:spChg chg="del mod">
          <ac:chgData name="ConroyDonald Ltd" userId="3ec5e128ab2e6c58" providerId="LiveId" clId="{AACB2673-B2A7-4FED-802A-A00978D9971A}" dt="2019-09-25T04:57:01.189" v="5264" actId="478"/>
          <ac:spMkLst>
            <pc:docMk/>
            <pc:sldMk cId="321662614" sldId="354"/>
            <ac:spMk id="7" creationId="{18D228ED-E16E-4CEF-9CA5-06C021FAF68E}"/>
          </ac:spMkLst>
        </pc:spChg>
        <pc:graphicFrameChg chg="del">
          <ac:chgData name="ConroyDonald Ltd" userId="3ec5e128ab2e6c58" providerId="LiveId" clId="{AACB2673-B2A7-4FED-802A-A00978D9971A}" dt="2019-09-25T04:57:01.189" v="5264" actId="478"/>
          <ac:graphicFrameMkLst>
            <pc:docMk/>
            <pc:sldMk cId="321662614" sldId="354"/>
            <ac:graphicFrameMk id="9" creationId="{8B25AEC8-0701-49EA-B793-46EB48FCB132}"/>
          </ac:graphicFrameMkLst>
        </pc:graphicFrameChg>
        <pc:graphicFrameChg chg="mod modGraphic">
          <ac:chgData name="ConroyDonald Ltd" userId="3ec5e128ab2e6c58" providerId="LiveId" clId="{AACB2673-B2A7-4FED-802A-A00978D9971A}" dt="2019-09-25T06:22:20.882" v="7527" actId="14100"/>
          <ac:graphicFrameMkLst>
            <pc:docMk/>
            <pc:sldMk cId="321662614" sldId="354"/>
            <ac:graphicFrameMk id="13" creationId="{A57A3C30-03FF-481C-884C-245D95489581}"/>
          </ac:graphicFrameMkLst>
        </pc:graphicFrameChg>
        <pc:picChg chg="add del">
          <ac:chgData name="ConroyDonald Ltd" userId="3ec5e128ab2e6c58" providerId="LiveId" clId="{AACB2673-B2A7-4FED-802A-A00978D9971A}" dt="2019-09-25T06:21:30.121" v="7516"/>
          <ac:picMkLst>
            <pc:docMk/>
            <pc:sldMk cId="321662614" sldId="354"/>
            <ac:picMk id="2" creationId="{7D85F05A-0A48-4AA4-ACBA-6FC782D56F99}"/>
          </ac:picMkLst>
        </pc:picChg>
        <pc:picChg chg="add del mod">
          <ac:chgData name="ConroyDonald Ltd" userId="3ec5e128ab2e6c58" providerId="LiveId" clId="{AACB2673-B2A7-4FED-802A-A00978D9971A}" dt="2019-09-25T06:21:55.019" v="7520" actId="478"/>
          <ac:picMkLst>
            <pc:docMk/>
            <pc:sldMk cId="321662614" sldId="354"/>
            <ac:picMk id="3" creationId="{31196489-6169-43DC-B8B7-1402099BF615}"/>
          </ac:picMkLst>
        </pc:picChg>
        <pc:picChg chg="add mod">
          <ac:chgData name="ConroyDonald Ltd" userId="3ec5e128ab2e6c58" providerId="LiveId" clId="{AACB2673-B2A7-4FED-802A-A00978D9971A}" dt="2019-09-25T06:22:11.641" v="7525" actId="1076"/>
          <ac:picMkLst>
            <pc:docMk/>
            <pc:sldMk cId="321662614" sldId="354"/>
            <ac:picMk id="4" creationId="{A08C8426-D7B8-4D43-880A-615AAC24C74B}"/>
          </ac:picMkLst>
        </pc:picChg>
        <pc:picChg chg="mod">
          <ac:chgData name="ConroyDonald Ltd" userId="3ec5e128ab2e6c58" providerId="LiveId" clId="{AACB2673-B2A7-4FED-802A-A00978D9971A}" dt="2019-09-25T05:50:17.874" v="6730" actId="14100"/>
          <ac:picMkLst>
            <pc:docMk/>
            <pc:sldMk cId="321662614" sldId="354"/>
            <ac:picMk id="8" creationId="{962B2439-B9FE-43D5-BC77-8571FDBD7F83}"/>
          </ac:picMkLst>
        </pc:picChg>
        <pc:picChg chg="add del mod">
          <ac:chgData name="ConroyDonald Ltd" userId="3ec5e128ab2e6c58" providerId="LiveId" clId="{AACB2673-B2A7-4FED-802A-A00978D9971A}" dt="2019-09-25T05:50:22.707" v="6732" actId="478"/>
          <ac:picMkLst>
            <pc:docMk/>
            <pc:sldMk cId="321662614" sldId="354"/>
            <ac:picMk id="7170" creationId="{4A2E8122-14A9-47D2-A123-BB0B2AF624CD}"/>
          </ac:picMkLst>
        </pc:picChg>
        <pc:picChg chg="add mod">
          <ac:chgData name="ConroyDonald Ltd" userId="3ec5e128ab2e6c58" providerId="LiveId" clId="{AACB2673-B2A7-4FED-802A-A00978D9971A}" dt="2019-09-25T06:22:15.404" v="7526" actId="1076"/>
          <ac:picMkLst>
            <pc:docMk/>
            <pc:sldMk cId="321662614" sldId="354"/>
            <ac:picMk id="7172" creationId="{E00029A8-EFB1-4ADC-B7CE-D15859C87D58}"/>
          </ac:picMkLst>
        </pc:picChg>
      </pc:sldChg>
      <pc:sldChg chg="addSp delSp modSp add">
        <pc:chgData name="ConroyDonald Ltd" userId="3ec5e128ab2e6c58" providerId="LiveId" clId="{AACB2673-B2A7-4FED-802A-A00978D9971A}" dt="2019-09-25T06:22:57.653" v="7531" actId="20577"/>
        <pc:sldMkLst>
          <pc:docMk/>
          <pc:sldMk cId="3085056653" sldId="355"/>
        </pc:sldMkLst>
        <pc:spChg chg="add del mod">
          <ac:chgData name="ConroyDonald Ltd" userId="3ec5e128ab2e6c58" providerId="LiveId" clId="{AACB2673-B2A7-4FED-802A-A00978D9971A}" dt="2019-09-25T05:14:42.108" v="5703" actId="478"/>
          <ac:spMkLst>
            <pc:docMk/>
            <pc:sldMk cId="3085056653" sldId="355"/>
            <ac:spMk id="3" creationId="{B3BEAFD7-4C27-4F1A-9BC9-E041928FDA16}"/>
          </ac:spMkLst>
        </pc:spChg>
        <pc:spChg chg="del">
          <ac:chgData name="ConroyDonald Ltd" userId="3ec5e128ab2e6c58" providerId="LiveId" clId="{AACB2673-B2A7-4FED-802A-A00978D9971A}" dt="2019-09-25T05:14:40.366" v="5702" actId="478"/>
          <ac:spMkLst>
            <pc:docMk/>
            <pc:sldMk cId="3085056653" sldId="355"/>
            <ac:spMk id="6" creationId="{DBD39CA5-F5C0-4D32-9FE3-A4A1523D4A11}"/>
          </ac:spMkLst>
        </pc:spChg>
        <pc:spChg chg="mod">
          <ac:chgData name="ConroyDonald Ltd" userId="3ec5e128ab2e6c58" providerId="LiveId" clId="{AACB2673-B2A7-4FED-802A-A00978D9971A}" dt="2019-09-25T05:18:03.307" v="6179" actId="1076"/>
          <ac:spMkLst>
            <pc:docMk/>
            <pc:sldMk cId="3085056653" sldId="355"/>
            <ac:spMk id="7" creationId="{18D228ED-E16E-4CEF-9CA5-06C021FAF68E}"/>
          </ac:spMkLst>
        </pc:spChg>
        <pc:spChg chg="add mod">
          <ac:chgData name="ConroyDonald Ltd" userId="3ec5e128ab2e6c58" providerId="LiveId" clId="{AACB2673-B2A7-4FED-802A-A00978D9971A}" dt="2019-09-25T05:18:56.778" v="6228" actId="1076"/>
          <ac:spMkLst>
            <pc:docMk/>
            <pc:sldMk cId="3085056653" sldId="355"/>
            <ac:spMk id="10" creationId="{5B7DF365-2400-442B-A72B-ECAEFD9ECED4}"/>
          </ac:spMkLst>
        </pc:spChg>
        <pc:graphicFrameChg chg="mod modGraphic">
          <ac:chgData name="ConroyDonald Ltd" userId="3ec5e128ab2e6c58" providerId="LiveId" clId="{AACB2673-B2A7-4FED-802A-A00978D9971A}" dt="2019-09-25T06:22:57.653" v="7531" actId="20577"/>
          <ac:graphicFrameMkLst>
            <pc:docMk/>
            <pc:sldMk cId="3085056653" sldId="355"/>
            <ac:graphicFrameMk id="9" creationId="{8B25AEC8-0701-49EA-B793-46EB48FCB132}"/>
          </ac:graphicFrameMkLst>
        </pc:graphicFrameChg>
        <pc:graphicFrameChg chg="add mod modGraphic">
          <ac:chgData name="ConroyDonald Ltd" userId="3ec5e128ab2e6c58" providerId="LiveId" clId="{AACB2673-B2A7-4FED-802A-A00978D9971A}" dt="2019-09-25T05:21:28.867" v="6453" actId="554"/>
          <ac:graphicFrameMkLst>
            <pc:docMk/>
            <pc:sldMk cId="3085056653" sldId="355"/>
            <ac:graphicFrameMk id="11" creationId="{6ADB9365-6757-44FF-8647-1112DE66992E}"/>
          </ac:graphicFrameMkLst>
        </pc:graphicFrameChg>
        <pc:graphicFrameChg chg="del">
          <ac:chgData name="ConroyDonald Ltd" userId="3ec5e128ab2e6c58" providerId="LiveId" clId="{AACB2673-B2A7-4FED-802A-A00978D9971A}" dt="2019-09-25T05:14:40.366" v="5702" actId="478"/>
          <ac:graphicFrameMkLst>
            <pc:docMk/>
            <pc:sldMk cId="3085056653" sldId="355"/>
            <ac:graphicFrameMk id="13" creationId="{A57A3C30-03FF-481C-884C-245D95489581}"/>
          </ac:graphicFrameMkLst>
        </pc:graphicFrameChg>
      </pc:sldChg>
      <pc:sldChg chg="addSp delSp modSp add">
        <pc:chgData name="ConroyDonald Ltd" userId="3ec5e128ab2e6c58" providerId="LiveId" clId="{AACB2673-B2A7-4FED-802A-A00978D9971A}" dt="2019-09-25T06:27:46.142" v="7653" actId="207"/>
        <pc:sldMkLst>
          <pc:docMk/>
          <pc:sldMk cId="793689480" sldId="356"/>
        </pc:sldMkLst>
        <pc:spChg chg="add del mod">
          <ac:chgData name="ConroyDonald Ltd" userId="3ec5e128ab2e6c58" providerId="LiveId" clId="{AACB2673-B2A7-4FED-802A-A00978D9971A}" dt="2019-09-25T06:27:46.142" v="7653" actId="207"/>
          <ac:spMkLst>
            <pc:docMk/>
            <pc:sldMk cId="793689480" sldId="356"/>
            <ac:spMk id="2" creationId="{EE73FB94-68D1-46C4-9281-E55871F3C1E8}"/>
          </ac:spMkLst>
        </pc:spChg>
        <pc:spChg chg="mod">
          <ac:chgData name="ConroyDonald Ltd" userId="3ec5e128ab2e6c58" providerId="LiveId" clId="{AACB2673-B2A7-4FED-802A-A00978D9971A}" dt="2019-09-25T06:27:46.142" v="7653" actId="207"/>
          <ac:spMkLst>
            <pc:docMk/>
            <pc:sldMk cId="793689480" sldId="356"/>
            <ac:spMk id="3" creationId="{7C3E1E64-2573-4268-AA6E-44D58729DEFA}"/>
          </ac:spMkLst>
        </pc:spChg>
        <pc:spChg chg="mod">
          <ac:chgData name="ConroyDonald Ltd" userId="3ec5e128ab2e6c58" providerId="LiveId" clId="{AACB2673-B2A7-4FED-802A-A00978D9971A}" dt="2019-09-25T06:27:43.239" v="7652" actId="207"/>
          <ac:spMkLst>
            <pc:docMk/>
            <pc:sldMk cId="793689480" sldId="356"/>
            <ac:spMk id="6" creationId="{DBD39CA5-F5C0-4D32-9FE3-A4A1523D4A11}"/>
          </ac:spMkLst>
        </pc:spChg>
        <pc:spChg chg="add del mod">
          <ac:chgData name="ConroyDonald Ltd" userId="3ec5e128ab2e6c58" providerId="LiveId" clId="{AACB2673-B2A7-4FED-802A-A00978D9971A}" dt="2019-09-25T06:27:14.464" v="7635" actId="478"/>
          <ac:spMkLst>
            <pc:docMk/>
            <pc:sldMk cId="793689480" sldId="356"/>
            <ac:spMk id="7" creationId="{B5F601FE-03F0-4F3C-A248-0B22F377E253}"/>
          </ac:spMkLst>
        </pc:spChg>
        <pc:spChg chg="add del">
          <ac:chgData name="ConroyDonald Ltd" userId="3ec5e128ab2e6c58" providerId="LiveId" clId="{AACB2673-B2A7-4FED-802A-A00978D9971A}" dt="2019-09-25T06:27:20.181" v="7637"/>
          <ac:spMkLst>
            <pc:docMk/>
            <pc:sldMk cId="793689480" sldId="356"/>
            <ac:spMk id="8" creationId="{06AB5C58-237A-413E-B1F2-B2DBDBDA27DF}"/>
          </ac:spMkLst>
        </pc:spChg>
      </pc:sldChg>
      <pc:sldChg chg="addSp delSp modSp add">
        <pc:chgData name="ConroyDonald Ltd" userId="3ec5e128ab2e6c58" providerId="LiveId" clId="{AACB2673-B2A7-4FED-802A-A00978D9971A}" dt="2019-09-25T06:28:23.897" v="7654" actId="207"/>
        <pc:sldMkLst>
          <pc:docMk/>
          <pc:sldMk cId="2468159528" sldId="357"/>
        </pc:sldMkLst>
        <pc:spChg chg="del">
          <ac:chgData name="ConroyDonald Ltd" userId="3ec5e128ab2e6c58" providerId="LiveId" clId="{AACB2673-B2A7-4FED-802A-A00978D9971A}" dt="2019-09-25T06:25:15.009" v="7543" actId="478"/>
          <ac:spMkLst>
            <pc:docMk/>
            <pc:sldMk cId="2468159528" sldId="357"/>
            <ac:spMk id="2" creationId="{EE73FB94-68D1-46C4-9281-E55871F3C1E8}"/>
          </ac:spMkLst>
        </pc:spChg>
        <pc:spChg chg="mod">
          <ac:chgData name="ConroyDonald Ltd" userId="3ec5e128ab2e6c58" providerId="LiveId" clId="{AACB2673-B2A7-4FED-802A-A00978D9971A}" dt="2019-09-25T06:27:30.543" v="7651" actId="27636"/>
          <ac:spMkLst>
            <pc:docMk/>
            <pc:sldMk cId="2468159528" sldId="357"/>
            <ac:spMk id="3" creationId="{7C3E1E64-2573-4268-AA6E-44D58729DEFA}"/>
          </ac:spMkLst>
        </pc:spChg>
        <pc:spChg chg="mod">
          <ac:chgData name="ConroyDonald Ltd" userId="3ec5e128ab2e6c58" providerId="LiveId" clId="{AACB2673-B2A7-4FED-802A-A00978D9971A}" dt="2019-09-25T06:28:23.897" v="7654" actId="207"/>
          <ac:spMkLst>
            <pc:docMk/>
            <pc:sldMk cId="2468159528" sldId="357"/>
            <ac:spMk id="6" creationId="{DBD39CA5-F5C0-4D32-9FE3-A4A1523D4A11}"/>
          </ac:spMkLst>
        </pc:spChg>
        <pc:spChg chg="add del mod">
          <ac:chgData name="ConroyDonald Ltd" userId="3ec5e128ab2e6c58" providerId="LiveId" clId="{AACB2673-B2A7-4FED-802A-A00978D9971A}" dt="2019-09-25T06:25:17.292" v="7544" actId="478"/>
          <ac:spMkLst>
            <pc:docMk/>
            <pc:sldMk cId="2468159528" sldId="357"/>
            <ac:spMk id="7" creationId="{13CD10DA-0FC6-4B7C-9E9B-75B09F8F4895}"/>
          </ac:spMkLst>
        </pc:spChg>
      </pc:sldChg>
    </pc:docChg>
  </pc:docChgLst>
  <pc:docChgLst>
    <pc:chgData name="ConroyDonald Ltd" userId="3ec5e128ab2e6c58" providerId="LiveId" clId="{19DF9930-E4A8-4783-A64B-9A0020051F59}"/>
  </pc:docChgLst>
  <pc:docChgLst>
    <pc:chgData name="ConroyDonald Ltd" userId="3ec5e128ab2e6c58" providerId="LiveId" clId="{A96DD1DF-D1A3-4436-B8E6-2C2489099D53}"/>
  </pc:docChgLst>
  <pc:docChgLst>
    <pc:chgData name="ConroyDonald Ltd" userId="3ec5e128ab2e6c58" providerId="LiveId" clId="{88457285-56C2-4989-B463-18178DD5D9D1}"/>
    <pc:docChg chg="custSel modSld">
      <pc:chgData name="ConroyDonald Ltd" userId="3ec5e128ab2e6c58" providerId="LiveId" clId="{88457285-56C2-4989-B463-18178DD5D9D1}" dt="2019-08-14T04:41:54.440" v="6" actId="478"/>
      <pc:docMkLst>
        <pc:docMk/>
      </pc:docMkLst>
      <pc:sldChg chg="addSp delSp modSp delAnim">
        <pc:chgData name="ConroyDonald Ltd" userId="3ec5e128ab2e6c58" providerId="LiveId" clId="{88457285-56C2-4989-B463-18178DD5D9D1}" dt="2019-08-14T04:41:54.440" v="6" actId="478"/>
        <pc:sldMkLst>
          <pc:docMk/>
          <pc:sldMk cId="3105913857" sldId="322"/>
        </pc:sldMkLst>
        <pc:spChg chg="mod">
          <ac:chgData name="ConroyDonald Ltd" userId="3ec5e128ab2e6c58" providerId="LiveId" clId="{88457285-56C2-4989-B463-18178DD5D9D1}" dt="2019-08-14T04:41:45.394" v="4" actId="1076"/>
          <ac:spMkLst>
            <pc:docMk/>
            <pc:sldMk cId="3105913857" sldId="322"/>
            <ac:spMk id="6" creationId="{0CF89157-B5C5-4977-B071-1004436A8C1E}"/>
          </ac:spMkLst>
        </pc:spChg>
        <pc:spChg chg="del">
          <ac:chgData name="ConroyDonald Ltd" userId="3ec5e128ab2e6c58" providerId="LiveId" clId="{88457285-56C2-4989-B463-18178DD5D9D1}" dt="2019-08-14T04:41:50.871" v="5" actId="478"/>
          <ac:spMkLst>
            <pc:docMk/>
            <pc:sldMk cId="3105913857" sldId="322"/>
            <ac:spMk id="15" creationId="{DC9FC6BB-26F2-43B0-813A-EA3C4C028809}"/>
          </ac:spMkLst>
        </pc:spChg>
        <pc:picChg chg="add mod">
          <ac:chgData name="ConroyDonald Ltd" userId="3ec5e128ab2e6c58" providerId="LiveId" clId="{88457285-56C2-4989-B463-18178DD5D9D1}" dt="2019-08-14T04:41:41.960" v="3" actId="14100"/>
          <ac:picMkLst>
            <pc:docMk/>
            <pc:sldMk cId="3105913857" sldId="322"/>
            <ac:picMk id="3" creationId="{C59AB6CD-43E2-4B4B-AD00-E0775F7B050A}"/>
          </ac:picMkLst>
        </pc:picChg>
        <pc:picChg chg="del">
          <ac:chgData name="ConroyDonald Ltd" userId="3ec5e128ab2e6c58" providerId="LiveId" clId="{88457285-56C2-4989-B463-18178DD5D9D1}" dt="2019-08-14T04:41:35.365" v="1" actId="478"/>
          <ac:picMkLst>
            <pc:docMk/>
            <pc:sldMk cId="3105913857" sldId="322"/>
            <ac:picMk id="4" creationId="{5DC8988D-89F5-4F69-87B6-716D303F793B}"/>
          </ac:picMkLst>
        </pc:picChg>
        <pc:cxnChg chg="del">
          <ac:chgData name="ConroyDonald Ltd" userId="3ec5e128ab2e6c58" providerId="LiveId" clId="{88457285-56C2-4989-B463-18178DD5D9D1}" dt="2019-08-14T04:41:54.440" v="6" actId="478"/>
          <ac:cxnSpMkLst>
            <pc:docMk/>
            <pc:sldMk cId="3105913857" sldId="322"/>
            <ac:cxnSpMk id="17" creationId="{7FC4C10A-C8DF-4324-A522-6E09A53DAF5E}"/>
          </ac:cxnSpMkLst>
        </pc:cxnChg>
        <pc:cxnChg chg="del">
          <ac:chgData name="ConroyDonald Ltd" userId="3ec5e128ab2e6c58" providerId="LiveId" clId="{88457285-56C2-4989-B463-18178DD5D9D1}" dt="2019-08-14T04:41:54.440" v="6" actId="478"/>
          <ac:cxnSpMkLst>
            <pc:docMk/>
            <pc:sldMk cId="3105913857" sldId="322"/>
            <ac:cxnSpMk id="18" creationId="{35CBF865-092F-4686-913F-427581D63234}"/>
          </ac:cxnSpMkLst>
        </pc:cxnChg>
        <pc:cxnChg chg="del">
          <ac:chgData name="ConroyDonald Ltd" userId="3ec5e128ab2e6c58" providerId="LiveId" clId="{88457285-56C2-4989-B463-18178DD5D9D1}" dt="2019-08-14T04:41:54.440" v="6" actId="478"/>
          <ac:cxnSpMkLst>
            <pc:docMk/>
            <pc:sldMk cId="3105913857" sldId="322"/>
            <ac:cxnSpMk id="20" creationId="{3DDAF134-81C4-44AF-B6B4-AFF990C31D9B}"/>
          </ac:cxnSpMkLst>
        </pc:cxnChg>
      </pc:sldChg>
    </pc:docChg>
  </pc:docChgLst>
  <pc:docChgLst>
    <pc:chgData name="ConroyDonald Ltd" userId="3ec5e128ab2e6c58" providerId="LiveId" clId="{F507B90C-9CFD-48DF-99B6-AF3161FD9347}"/>
  </pc:docChgLst>
  <pc:docChgLst>
    <pc:chgData name="ConroyDonald Ltd" userId="3ec5e128ab2e6c58" providerId="LiveId" clId="{D5D6406C-3099-406E-9C8E-A5033DFC4B88}"/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56-42FA-86C5-CBF872650A7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56-42FA-86C5-CBF872650A7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56-42FA-86C5-CBF872650A7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056-42FA-86C5-CBF872650A7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056-42FA-86C5-CBF872650A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 </c:v>
                </c:pt>
                <c:pt idx="1">
                  <c:v>15. Establish a River restoration and enhancement fund.</c:v>
                </c:pt>
                <c:pt idx="2">
                  <c:v>14. Connect our communities and visitors to our river and to our projects</c:v>
                </c:pt>
                <c:pt idx="3">
                  <c:v>13. Celebrate cultural heritage and revitalise cultural practices associated with the river</c:v>
                </c:pt>
                <c:pt idx="4">
                  <c:v>12. Facilitate enhanced access to, and along, the Kaituna River and its tributaries</c:v>
                </c:pt>
                <c:pt idx="5">
                  <c:v>11. Establish a Kaituna Catchment blue-green network</c:v>
                </c:pt>
                <c:pt idx="6">
                  <c:v>10. Establish a programme to improve access and passage for indigenous fish.</c:v>
                </c:pt>
                <c:pt idx="7">
                  <c:v>9. Restore and enhance tuna / eel friendly habitat within the Kaituna Catchment</c:v>
                </c:pt>
                <c:pt idx="8">
                  <c:v>8. Create a network of healthy habitats and diverse ecosystems</c:v>
                </c:pt>
                <c:pt idx="9">
                  <c:v>7. Increase the total extent of new wetlands within the Kaituna River Catchment, from 100ha set by the Strategy, to 200ha by 2029</c:v>
                </c:pt>
                <c:pt idx="10">
                  <c:v>6.  Bring life back to the Maketu Estuary</c:v>
                </c:pt>
                <c:pt idx="11">
                  <c:v>5. Reduce the impact of urban and industrial discharges on the Kaituna River and associated ecosystems</c:v>
                </c:pt>
                <c:pt idx="12">
                  <c:v>4. Continue working with landowners and respective industry sectors to improve land use and land management practices</c:v>
                </c:pt>
                <c:pt idx="13">
                  <c:v>3. Develop and implement a programme of improvements to lowland drains and drainage canals</c:v>
                </c:pt>
                <c:pt idx="14">
                  <c:v>2. Set and implement freshwater quantity and quality limits</c:v>
                </c:pt>
                <c:pt idx="15">
                  <c:v>1. Develop and implement sub-catchment action plans.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8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6</c:v>
                </c:pt>
                <c:pt idx="8">
                  <c:v>2</c:v>
                </c:pt>
                <c:pt idx="9">
                  <c:v>9</c:v>
                </c:pt>
                <c:pt idx="10">
                  <c:v>6</c:v>
                </c:pt>
                <c:pt idx="11">
                  <c:v>11</c:v>
                </c:pt>
                <c:pt idx="12">
                  <c:v>10</c:v>
                </c:pt>
                <c:pt idx="13">
                  <c:v>5</c:v>
                </c:pt>
                <c:pt idx="14">
                  <c:v>12</c:v>
                </c:pt>
                <c:pt idx="1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056-42FA-86C5-CBF872650A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1123328"/>
        <c:axId val="51128192"/>
      </c:barChart>
      <c:catAx>
        <c:axId val="5112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28192"/>
        <c:crosses val="autoZero"/>
        <c:auto val="1"/>
        <c:lblAlgn val="ctr"/>
        <c:lblOffset val="100"/>
        <c:noMultiLvlLbl val="0"/>
      </c:catAx>
      <c:valAx>
        <c:axId val="5112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2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52C56-9A76-4540-9DA5-D46865D135B7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NZ"/>
        </a:p>
      </dgm:t>
    </dgm:pt>
    <dgm:pt modelId="{CC9F9508-6A68-4122-A245-38CFCE0D20A3}">
      <dgm:prSet phldrT="[Text]" custT="1"/>
      <dgm:spPr/>
      <dgm:t>
        <a:bodyPr/>
        <a:lstStyle/>
        <a:p>
          <a:pPr>
            <a:buNone/>
          </a:pPr>
          <a:r>
            <a:rPr lang="en-NZ" sz="1700" dirty="0"/>
            <a:t>General response</a:t>
          </a:r>
        </a:p>
      </dgm:t>
    </dgm:pt>
    <dgm:pt modelId="{1CCA0B15-D9A4-4DCC-993B-B1C55DECD05C}" type="parTrans" cxnId="{10FC6234-9193-4256-B8BA-0EF6FD9D9472}">
      <dgm:prSet/>
      <dgm:spPr/>
      <dgm:t>
        <a:bodyPr/>
        <a:lstStyle/>
        <a:p>
          <a:endParaRPr lang="en-NZ"/>
        </a:p>
      </dgm:t>
    </dgm:pt>
    <dgm:pt modelId="{274E0635-BD9A-4D2A-916A-52923E1FBA70}" type="sibTrans" cxnId="{10FC6234-9193-4256-B8BA-0EF6FD9D9472}">
      <dgm:prSet/>
      <dgm:spPr/>
      <dgm:t>
        <a:bodyPr/>
        <a:lstStyle/>
        <a:p>
          <a:endParaRPr lang="en-NZ"/>
        </a:p>
      </dgm:t>
    </dgm:pt>
    <dgm:pt modelId="{82D802AD-373E-44DF-AA13-68FAE34208CD}">
      <dgm:prSet custT="1"/>
      <dgm:spPr/>
      <dgm:t>
        <a:bodyPr/>
        <a:lstStyle/>
        <a:p>
          <a:r>
            <a:rPr lang="en-NZ" sz="1700" dirty="0"/>
            <a:t>What people were supportive of</a:t>
          </a:r>
        </a:p>
      </dgm:t>
    </dgm:pt>
    <dgm:pt modelId="{2778ADFD-ACFE-4975-9D1A-9B6161464BCD}" type="parTrans" cxnId="{9E7A7A25-743B-46FA-9E5F-A9206FF9986D}">
      <dgm:prSet/>
      <dgm:spPr/>
      <dgm:t>
        <a:bodyPr/>
        <a:lstStyle/>
        <a:p>
          <a:endParaRPr lang="en-NZ"/>
        </a:p>
      </dgm:t>
    </dgm:pt>
    <dgm:pt modelId="{C32F1F6C-0E76-459B-B529-BB937FA953FD}" type="sibTrans" cxnId="{9E7A7A25-743B-46FA-9E5F-A9206FF9986D}">
      <dgm:prSet/>
      <dgm:spPr/>
      <dgm:t>
        <a:bodyPr/>
        <a:lstStyle/>
        <a:p>
          <a:endParaRPr lang="en-NZ"/>
        </a:p>
      </dgm:t>
    </dgm:pt>
    <dgm:pt modelId="{55A3DA69-DFD9-4087-BD1E-D4B25BD793AB}">
      <dgm:prSet custT="1"/>
      <dgm:spPr/>
      <dgm:t>
        <a:bodyPr/>
        <a:lstStyle/>
        <a:p>
          <a:r>
            <a:rPr lang="en-NZ" sz="1700" dirty="0"/>
            <a:t>Things to change or consider</a:t>
          </a:r>
        </a:p>
      </dgm:t>
    </dgm:pt>
    <dgm:pt modelId="{0BD2E287-49B7-4576-930C-07A3770C1C04}" type="parTrans" cxnId="{11C25778-59BA-4FB1-BE87-D53C34CE954C}">
      <dgm:prSet/>
      <dgm:spPr/>
      <dgm:t>
        <a:bodyPr/>
        <a:lstStyle/>
        <a:p>
          <a:endParaRPr lang="en-NZ"/>
        </a:p>
      </dgm:t>
    </dgm:pt>
    <dgm:pt modelId="{17A52429-BE4B-45AA-83E4-9AD70AF52A2E}" type="sibTrans" cxnId="{11C25778-59BA-4FB1-BE87-D53C34CE954C}">
      <dgm:prSet/>
      <dgm:spPr/>
      <dgm:t>
        <a:bodyPr/>
        <a:lstStyle/>
        <a:p>
          <a:endParaRPr lang="en-NZ"/>
        </a:p>
      </dgm:t>
    </dgm:pt>
    <dgm:pt modelId="{DB3D8D0C-B897-4B93-AAEC-D7C7A97058E4}">
      <dgm:prSet custT="1"/>
      <dgm:spPr/>
      <dgm:t>
        <a:bodyPr/>
        <a:lstStyle/>
        <a:p>
          <a:r>
            <a:rPr lang="en-NZ" sz="1700" dirty="0"/>
            <a:t>Ideas</a:t>
          </a:r>
        </a:p>
      </dgm:t>
    </dgm:pt>
    <dgm:pt modelId="{BCE30478-66A7-47B2-9504-5774659D1E5C}" type="parTrans" cxnId="{8B432BE4-BD26-4A7B-BA8A-82CF58BBDD00}">
      <dgm:prSet/>
      <dgm:spPr/>
      <dgm:t>
        <a:bodyPr/>
        <a:lstStyle/>
        <a:p>
          <a:endParaRPr lang="en-NZ"/>
        </a:p>
      </dgm:t>
    </dgm:pt>
    <dgm:pt modelId="{D12CAF70-88E4-451C-8922-A36B99EEF5FE}" type="sibTrans" cxnId="{8B432BE4-BD26-4A7B-BA8A-82CF58BBDD00}">
      <dgm:prSet/>
      <dgm:spPr/>
      <dgm:t>
        <a:bodyPr/>
        <a:lstStyle/>
        <a:p>
          <a:endParaRPr lang="en-NZ"/>
        </a:p>
      </dgm:t>
    </dgm:pt>
    <dgm:pt modelId="{7769CC61-3408-4611-AC92-DD2307851536}">
      <dgm:prSet phldrT="[Text]" custT="1"/>
      <dgm:spPr/>
      <dgm:t>
        <a:bodyPr/>
        <a:lstStyle/>
        <a:p>
          <a:pPr>
            <a:buNone/>
          </a:pPr>
          <a:r>
            <a:rPr lang="en-NZ" sz="1700" dirty="0"/>
            <a:t>Support</a:t>
          </a:r>
        </a:p>
      </dgm:t>
    </dgm:pt>
    <dgm:pt modelId="{AC1B5CAB-7143-4306-8C89-7C4BB573B7F4}" type="parTrans" cxnId="{1B562982-E87B-49D5-869C-9F8A2FCDD007}">
      <dgm:prSet/>
      <dgm:spPr/>
      <dgm:t>
        <a:bodyPr/>
        <a:lstStyle/>
        <a:p>
          <a:endParaRPr lang="en-NZ"/>
        </a:p>
      </dgm:t>
    </dgm:pt>
    <dgm:pt modelId="{2953763E-648F-49C6-B544-518391DF30C5}" type="sibTrans" cxnId="{1B562982-E87B-49D5-869C-9F8A2FCDD007}">
      <dgm:prSet/>
      <dgm:spPr/>
      <dgm:t>
        <a:bodyPr/>
        <a:lstStyle/>
        <a:p>
          <a:endParaRPr lang="en-NZ"/>
        </a:p>
      </dgm:t>
    </dgm:pt>
    <dgm:pt modelId="{ECE02071-470C-4703-98B8-C63A9867BDEE}">
      <dgm:prSet phldrT="[Text]" custT="1"/>
      <dgm:spPr/>
      <dgm:t>
        <a:bodyPr/>
        <a:lstStyle/>
        <a:p>
          <a:pPr>
            <a:buNone/>
          </a:pPr>
          <a:r>
            <a:rPr lang="en-NZ" sz="1700" dirty="0"/>
            <a:t>Excitement</a:t>
          </a:r>
        </a:p>
      </dgm:t>
    </dgm:pt>
    <dgm:pt modelId="{DF44DA75-3DD6-449E-ADAF-1CD632204DF3}" type="parTrans" cxnId="{7FC72823-49A6-489A-85C1-72E7F6521402}">
      <dgm:prSet/>
      <dgm:spPr/>
      <dgm:t>
        <a:bodyPr/>
        <a:lstStyle/>
        <a:p>
          <a:endParaRPr lang="en-NZ"/>
        </a:p>
      </dgm:t>
    </dgm:pt>
    <dgm:pt modelId="{FF51504E-5226-4F33-B32B-C711440CA846}" type="sibTrans" cxnId="{7FC72823-49A6-489A-85C1-72E7F6521402}">
      <dgm:prSet/>
      <dgm:spPr/>
      <dgm:t>
        <a:bodyPr/>
        <a:lstStyle/>
        <a:p>
          <a:endParaRPr lang="en-NZ"/>
        </a:p>
      </dgm:t>
    </dgm:pt>
    <dgm:pt modelId="{1AB08B0A-42A9-4919-8CA8-6C0CC6FAA781}">
      <dgm:prSet custT="1"/>
      <dgm:spPr/>
      <dgm:t>
        <a:bodyPr/>
        <a:lstStyle/>
        <a:p>
          <a:r>
            <a:rPr lang="en-NZ" sz="1700" dirty="0"/>
            <a:t>Tangible projects</a:t>
          </a:r>
        </a:p>
      </dgm:t>
    </dgm:pt>
    <dgm:pt modelId="{2D92EC10-389E-44E2-86F3-A53A45A8466E}" type="parTrans" cxnId="{60801F8D-4C32-47B4-9C11-627FCF64E19F}">
      <dgm:prSet/>
      <dgm:spPr/>
      <dgm:t>
        <a:bodyPr/>
        <a:lstStyle/>
        <a:p>
          <a:endParaRPr lang="en-NZ"/>
        </a:p>
      </dgm:t>
    </dgm:pt>
    <dgm:pt modelId="{8B878A6B-2876-435A-A993-E2F31A652D83}" type="sibTrans" cxnId="{60801F8D-4C32-47B4-9C11-627FCF64E19F}">
      <dgm:prSet/>
      <dgm:spPr/>
      <dgm:t>
        <a:bodyPr/>
        <a:lstStyle/>
        <a:p>
          <a:endParaRPr lang="en-NZ"/>
        </a:p>
      </dgm:t>
    </dgm:pt>
    <dgm:pt modelId="{4D158037-6EA2-458E-A8C6-A96B605A19ED}">
      <dgm:prSet custT="1"/>
      <dgm:spPr/>
      <dgm:t>
        <a:bodyPr/>
        <a:lstStyle/>
        <a:p>
          <a:r>
            <a:rPr lang="en-NZ" sz="1700" dirty="0"/>
            <a:t>Tuna theme &amp; project</a:t>
          </a:r>
        </a:p>
      </dgm:t>
    </dgm:pt>
    <dgm:pt modelId="{F8973C62-C5D1-435A-8CB8-71148FC9E121}" type="parTrans" cxnId="{C536E806-E777-4763-902C-7A72886693DB}">
      <dgm:prSet/>
      <dgm:spPr/>
      <dgm:t>
        <a:bodyPr/>
        <a:lstStyle/>
        <a:p>
          <a:endParaRPr lang="en-NZ"/>
        </a:p>
      </dgm:t>
    </dgm:pt>
    <dgm:pt modelId="{278016FC-F55C-4FCC-86DC-4D1A455925E6}" type="sibTrans" cxnId="{C536E806-E777-4763-902C-7A72886693DB}">
      <dgm:prSet/>
      <dgm:spPr/>
      <dgm:t>
        <a:bodyPr/>
        <a:lstStyle/>
        <a:p>
          <a:endParaRPr lang="en-NZ"/>
        </a:p>
      </dgm:t>
    </dgm:pt>
    <dgm:pt modelId="{E3E4043B-FA17-4CB8-9D25-D00B95635D45}">
      <dgm:prSet custT="1"/>
      <dgm:spPr/>
      <dgm:t>
        <a:bodyPr/>
        <a:lstStyle/>
        <a:p>
          <a:r>
            <a:rPr lang="en-NZ" sz="1700" dirty="0"/>
            <a:t>Plan simplicity</a:t>
          </a:r>
        </a:p>
      </dgm:t>
    </dgm:pt>
    <dgm:pt modelId="{42A4E693-08BF-4F91-B250-BA2206594FC1}" type="parTrans" cxnId="{AD568076-5D18-4005-B9C2-721E9510AFB6}">
      <dgm:prSet/>
      <dgm:spPr/>
      <dgm:t>
        <a:bodyPr/>
        <a:lstStyle/>
        <a:p>
          <a:endParaRPr lang="en-NZ"/>
        </a:p>
      </dgm:t>
    </dgm:pt>
    <dgm:pt modelId="{8B09731B-801C-4E11-86F7-A6475E159304}" type="sibTrans" cxnId="{AD568076-5D18-4005-B9C2-721E9510AFB6}">
      <dgm:prSet/>
      <dgm:spPr/>
      <dgm:t>
        <a:bodyPr/>
        <a:lstStyle/>
        <a:p>
          <a:endParaRPr lang="en-NZ"/>
        </a:p>
      </dgm:t>
    </dgm:pt>
    <dgm:pt modelId="{44FDD205-9BAA-4F74-91B7-D2A7AE0D3F99}">
      <dgm:prSet custT="1"/>
      <dgm:spPr/>
      <dgm:t>
        <a:bodyPr/>
        <a:lstStyle/>
        <a:p>
          <a:r>
            <a:rPr lang="en-NZ" sz="1700" dirty="0"/>
            <a:t>Enhanced access…in the right places…</a:t>
          </a:r>
        </a:p>
      </dgm:t>
    </dgm:pt>
    <dgm:pt modelId="{D9BCE6B9-2B06-4D73-8B14-3577EF1545AF}" type="parTrans" cxnId="{97E2CD2E-31B9-47B2-AD40-E632AAD494A7}">
      <dgm:prSet/>
      <dgm:spPr/>
      <dgm:t>
        <a:bodyPr/>
        <a:lstStyle/>
        <a:p>
          <a:endParaRPr lang="en-NZ"/>
        </a:p>
      </dgm:t>
    </dgm:pt>
    <dgm:pt modelId="{B90BE1F7-15E7-4F61-81B6-13D1545FEFBE}" type="sibTrans" cxnId="{97E2CD2E-31B9-47B2-AD40-E632AAD494A7}">
      <dgm:prSet/>
      <dgm:spPr/>
      <dgm:t>
        <a:bodyPr/>
        <a:lstStyle/>
        <a:p>
          <a:endParaRPr lang="en-NZ"/>
        </a:p>
      </dgm:t>
    </dgm:pt>
    <dgm:pt modelId="{066EC22D-A9EF-412E-B682-FCDD42AA7E31}">
      <dgm:prSet custT="1"/>
      <dgm:spPr/>
      <dgm:t>
        <a:bodyPr/>
        <a:lstStyle/>
        <a:p>
          <a:r>
            <a:rPr lang="en-NZ" sz="1700" dirty="0"/>
            <a:t>Specific actions not just BAU</a:t>
          </a:r>
        </a:p>
      </dgm:t>
    </dgm:pt>
    <dgm:pt modelId="{A63774BF-9AA6-430E-BD1D-AC1952EE352C}" type="parTrans" cxnId="{4AFC9532-89EA-4472-B37F-D13A3DFE3F04}">
      <dgm:prSet/>
      <dgm:spPr/>
      <dgm:t>
        <a:bodyPr/>
        <a:lstStyle/>
        <a:p>
          <a:endParaRPr lang="en-NZ"/>
        </a:p>
      </dgm:t>
    </dgm:pt>
    <dgm:pt modelId="{2A161FCC-DFB1-4D7E-A569-D701D106063E}" type="sibTrans" cxnId="{4AFC9532-89EA-4472-B37F-D13A3DFE3F04}">
      <dgm:prSet/>
      <dgm:spPr/>
      <dgm:t>
        <a:bodyPr/>
        <a:lstStyle/>
        <a:p>
          <a:endParaRPr lang="en-NZ"/>
        </a:p>
      </dgm:t>
    </dgm:pt>
    <dgm:pt modelId="{9565E512-5621-4CED-AC7B-13D627CF2226}">
      <dgm:prSet custT="1"/>
      <dgm:spPr/>
      <dgm:t>
        <a:bodyPr/>
        <a:lstStyle/>
        <a:p>
          <a:r>
            <a:rPr lang="en-NZ" sz="1700" dirty="0"/>
            <a:t>Annual work programme</a:t>
          </a:r>
        </a:p>
      </dgm:t>
    </dgm:pt>
    <dgm:pt modelId="{12439C98-D28F-42C4-AF05-BF1EE4EB38D9}" type="parTrans" cxnId="{D16C627E-5077-4688-8162-D3460877FB3E}">
      <dgm:prSet/>
      <dgm:spPr/>
      <dgm:t>
        <a:bodyPr/>
        <a:lstStyle/>
        <a:p>
          <a:endParaRPr lang="en-NZ"/>
        </a:p>
      </dgm:t>
    </dgm:pt>
    <dgm:pt modelId="{F623A758-0E5E-48BA-B4D4-FCA95E42D227}" type="sibTrans" cxnId="{D16C627E-5077-4688-8162-D3460877FB3E}">
      <dgm:prSet/>
      <dgm:spPr/>
      <dgm:t>
        <a:bodyPr/>
        <a:lstStyle/>
        <a:p>
          <a:endParaRPr lang="en-NZ"/>
        </a:p>
      </dgm:t>
    </dgm:pt>
    <dgm:pt modelId="{188AE78E-6164-4179-9E1F-1BA2414602F7}">
      <dgm:prSet custT="1"/>
      <dgm:spPr/>
      <dgm:t>
        <a:bodyPr/>
        <a:lstStyle/>
        <a:p>
          <a:r>
            <a:rPr lang="en-NZ" sz="1700" dirty="0"/>
            <a:t>Joint Partnerships</a:t>
          </a:r>
        </a:p>
      </dgm:t>
    </dgm:pt>
    <dgm:pt modelId="{68E543CB-CAC7-42E9-83C8-B6BCEE62AC57}" type="parTrans" cxnId="{C0377912-73E8-4234-9CD1-038E9F834F31}">
      <dgm:prSet/>
      <dgm:spPr/>
      <dgm:t>
        <a:bodyPr/>
        <a:lstStyle/>
        <a:p>
          <a:endParaRPr lang="en-NZ"/>
        </a:p>
      </dgm:t>
    </dgm:pt>
    <dgm:pt modelId="{4DA29369-64A6-4E70-BA31-42C8D4B24DC8}" type="sibTrans" cxnId="{C0377912-73E8-4234-9CD1-038E9F834F31}">
      <dgm:prSet/>
      <dgm:spPr/>
      <dgm:t>
        <a:bodyPr/>
        <a:lstStyle/>
        <a:p>
          <a:endParaRPr lang="en-NZ"/>
        </a:p>
      </dgm:t>
    </dgm:pt>
    <dgm:pt modelId="{20A5B7C8-1579-4CD1-9E66-AB4DE0442F12}">
      <dgm:prSet custT="1"/>
      <dgm:spPr/>
      <dgm:t>
        <a:bodyPr/>
        <a:lstStyle/>
        <a:p>
          <a:r>
            <a:rPr lang="en-NZ" sz="1700" dirty="0"/>
            <a:t>Community connector</a:t>
          </a:r>
        </a:p>
      </dgm:t>
    </dgm:pt>
    <dgm:pt modelId="{8F4CC6FC-7282-4736-B698-48495AED1E26}" type="parTrans" cxnId="{85FB6DD0-5602-4D7F-9751-5B8C5C2A2383}">
      <dgm:prSet/>
      <dgm:spPr/>
      <dgm:t>
        <a:bodyPr/>
        <a:lstStyle/>
        <a:p>
          <a:endParaRPr lang="en-NZ"/>
        </a:p>
      </dgm:t>
    </dgm:pt>
    <dgm:pt modelId="{CA819DCC-79EF-4BF6-80DC-CE4986DE6CC5}" type="sibTrans" cxnId="{85FB6DD0-5602-4D7F-9751-5B8C5C2A2383}">
      <dgm:prSet/>
      <dgm:spPr/>
      <dgm:t>
        <a:bodyPr/>
        <a:lstStyle/>
        <a:p>
          <a:endParaRPr lang="en-NZ"/>
        </a:p>
      </dgm:t>
    </dgm:pt>
    <dgm:pt modelId="{B765B4DD-2A0F-41CF-8769-BD80C778CA08}">
      <dgm:prSet custT="1"/>
      <dgm:spPr/>
      <dgm:t>
        <a:bodyPr/>
        <a:lstStyle/>
        <a:p>
          <a:r>
            <a:rPr lang="en-NZ" sz="1700" dirty="0"/>
            <a:t>Heritage – cultural AND historic</a:t>
          </a:r>
        </a:p>
      </dgm:t>
    </dgm:pt>
    <dgm:pt modelId="{4C312B2C-781B-423E-A462-BAA2FAC2F10F}" type="parTrans" cxnId="{5221D5BE-B60F-49B1-BFAB-C2E942270BD5}">
      <dgm:prSet/>
      <dgm:spPr/>
      <dgm:t>
        <a:bodyPr/>
        <a:lstStyle/>
        <a:p>
          <a:endParaRPr lang="en-NZ"/>
        </a:p>
      </dgm:t>
    </dgm:pt>
    <dgm:pt modelId="{B1878B37-D676-4975-958B-B645AEDFD4B8}" type="sibTrans" cxnId="{5221D5BE-B60F-49B1-BFAB-C2E942270BD5}">
      <dgm:prSet/>
      <dgm:spPr/>
      <dgm:t>
        <a:bodyPr/>
        <a:lstStyle/>
        <a:p>
          <a:endParaRPr lang="en-NZ"/>
        </a:p>
      </dgm:t>
    </dgm:pt>
    <dgm:pt modelId="{C8F28D65-2A6D-4C45-B0E8-3A623FCA5638}" type="pres">
      <dgm:prSet presAssocID="{B7552C56-9A76-4540-9DA5-D46865D135B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7594D12B-6F48-4CBB-B410-A217D43EFBDD}" type="pres">
      <dgm:prSet presAssocID="{CC9F9508-6A68-4122-A245-38CFCE0D20A3}" presName="compNode" presStyleCnt="0"/>
      <dgm:spPr/>
    </dgm:pt>
    <dgm:pt modelId="{FE677E03-B5C9-4339-81BA-BA82C96117C2}" type="pres">
      <dgm:prSet presAssocID="{CC9F9508-6A68-4122-A245-38CFCE0D20A3}" presName="aNode" presStyleLbl="bgShp" presStyleIdx="0" presStyleCnt="4"/>
      <dgm:spPr/>
      <dgm:t>
        <a:bodyPr/>
        <a:lstStyle/>
        <a:p>
          <a:endParaRPr lang="en-NZ"/>
        </a:p>
      </dgm:t>
    </dgm:pt>
    <dgm:pt modelId="{B883D0A1-D235-485A-8510-13F26AF2C0C7}" type="pres">
      <dgm:prSet presAssocID="{CC9F9508-6A68-4122-A245-38CFCE0D20A3}" presName="textNode" presStyleLbl="bgShp" presStyleIdx="0" presStyleCnt="4"/>
      <dgm:spPr/>
      <dgm:t>
        <a:bodyPr/>
        <a:lstStyle/>
        <a:p>
          <a:endParaRPr lang="en-NZ"/>
        </a:p>
      </dgm:t>
    </dgm:pt>
    <dgm:pt modelId="{990AD354-134F-4C84-8EBD-5D1F21E416CA}" type="pres">
      <dgm:prSet presAssocID="{CC9F9508-6A68-4122-A245-38CFCE0D20A3}" presName="compChildNode" presStyleCnt="0"/>
      <dgm:spPr/>
    </dgm:pt>
    <dgm:pt modelId="{C68619BD-D197-428C-B65A-B90FBEB15FB8}" type="pres">
      <dgm:prSet presAssocID="{CC9F9508-6A68-4122-A245-38CFCE0D20A3}" presName="theInnerList" presStyleCnt="0"/>
      <dgm:spPr/>
    </dgm:pt>
    <dgm:pt modelId="{E1F36B49-CD38-4325-A98E-9F6D121EDC58}" type="pres">
      <dgm:prSet presAssocID="{7769CC61-3408-4611-AC92-DD2307851536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6C03AC2-5E64-4386-9842-084E0E77C864}" type="pres">
      <dgm:prSet presAssocID="{7769CC61-3408-4611-AC92-DD2307851536}" presName="aSpace2" presStyleCnt="0"/>
      <dgm:spPr/>
    </dgm:pt>
    <dgm:pt modelId="{87A684C4-B0CE-4E1D-9F13-3DCC4698F2AD}" type="pres">
      <dgm:prSet presAssocID="{ECE02071-470C-4703-98B8-C63A9867BDEE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5C53758-3A2F-42B7-9EDB-B621B89D8A02}" type="pres">
      <dgm:prSet presAssocID="{CC9F9508-6A68-4122-A245-38CFCE0D20A3}" presName="aSpace" presStyleCnt="0"/>
      <dgm:spPr/>
    </dgm:pt>
    <dgm:pt modelId="{057CEBF4-9546-4BFF-9C85-207DD610C33D}" type="pres">
      <dgm:prSet presAssocID="{82D802AD-373E-44DF-AA13-68FAE34208CD}" presName="compNode" presStyleCnt="0"/>
      <dgm:spPr/>
    </dgm:pt>
    <dgm:pt modelId="{F12C1B8C-0E64-4572-9EBD-A69D32F741B8}" type="pres">
      <dgm:prSet presAssocID="{82D802AD-373E-44DF-AA13-68FAE34208CD}" presName="aNode" presStyleLbl="bgShp" presStyleIdx="1" presStyleCnt="4"/>
      <dgm:spPr/>
      <dgm:t>
        <a:bodyPr/>
        <a:lstStyle/>
        <a:p>
          <a:endParaRPr lang="en-NZ"/>
        </a:p>
      </dgm:t>
    </dgm:pt>
    <dgm:pt modelId="{B448B529-D145-4E34-A8CF-C6A954322FF2}" type="pres">
      <dgm:prSet presAssocID="{82D802AD-373E-44DF-AA13-68FAE34208CD}" presName="textNode" presStyleLbl="bgShp" presStyleIdx="1" presStyleCnt="4"/>
      <dgm:spPr/>
      <dgm:t>
        <a:bodyPr/>
        <a:lstStyle/>
        <a:p>
          <a:endParaRPr lang="en-NZ"/>
        </a:p>
      </dgm:t>
    </dgm:pt>
    <dgm:pt modelId="{695D99BE-48D0-40C1-A70D-09B7BE4D389D}" type="pres">
      <dgm:prSet presAssocID="{82D802AD-373E-44DF-AA13-68FAE34208CD}" presName="compChildNode" presStyleCnt="0"/>
      <dgm:spPr/>
    </dgm:pt>
    <dgm:pt modelId="{6B7EF2BD-189F-4BD7-ACC4-3FB9AD7E89DB}" type="pres">
      <dgm:prSet presAssocID="{82D802AD-373E-44DF-AA13-68FAE34208CD}" presName="theInnerList" presStyleCnt="0"/>
      <dgm:spPr/>
    </dgm:pt>
    <dgm:pt modelId="{5577C60A-F64B-472D-ABEB-7C5CB27ACEBE}" type="pres">
      <dgm:prSet presAssocID="{1AB08B0A-42A9-4919-8CA8-6C0CC6FAA781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59CA6D3-6E2E-42FD-9BC7-93D2B1101378}" type="pres">
      <dgm:prSet presAssocID="{1AB08B0A-42A9-4919-8CA8-6C0CC6FAA781}" presName="aSpace2" presStyleCnt="0"/>
      <dgm:spPr/>
    </dgm:pt>
    <dgm:pt modelId="{34F04326-4D73-4A71-A230-1AF533FB5C84}" type="pres">
      <dgm:prSet presAssocID="{4D158037-6EA2-458E-A8C6-A96B605A19ED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57A2284-1809-45C8-ACC4-E4A24232E266}" type="pres">
      <dgm:prSet presAssocID="{4D158037-6EA2-458E-A8C6-A96B605A19ED}" presName="aSpace2" presStyleCnt="0"/>
      <dgm:spPr/>
    </dgm:pt>
    <dgm:pt modelId="{4CC228A6-AFFF-4869-91F0-DF603A12AABB}" type="pres">
      <dgm:prSet presAssocID="{E3E4043B-FA17-4CB8-9D25-D00B95635D45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68FDA14-46CB-4252-A1C8-30948336BA37}" type="pres">
      <dgm:prSet presAssocID="{82D802AD-373E-44DF-AA13-68FAE34208CD}" presName="aSpace" presStyleCnt="0"/>
      <dgm:spPr/>
    </dgm:pt>
    <dgm:pt modelId="{AF8CE96B-B3EC-481C-B972-44F9B19B8DB8}" type="pres">
      <dgm:prSet presAssocID="{55A3DA69-DFD9-4087-BD1E-D4B25BD793AB}" presName="compNode" presStyleCnt="0"/>
      <dgm:spPr/>
    </dgm:pt>
    <dgm:pt modelId="{D17C67A3-AE70-4D83-AE2C-C686046F4022}" type="pres">
      <dgm:prSet presAssocID="{55A3DA69-DFD9-4087-BD1E-D4B25BD793AB}" presName="aNode" presStyleLbl="bgShp" presStyleIdx="2" presStyleCnt="4"/>
      <dgm:spPr/>
      <dgm:t>
        <a:bodyPr/>
        <a:lstStyle/>
        <a:p>
          <a:endParaRPr lang="en-NZ"/>
        </a:p>
      </dgm:t>
    </dgm:pt>
    <dgm:pt modelId="{41148128-FBE7-4823-85A5-2C4CCCBE1D89}" type="pres">
      <dgm:prSet presAssocID="{55A3DA69-DFD9-4087-BD1E-D4B25BD793AB}" presName="textNode" presStyleLbl="bgShp" presStyleIdx="2" presStyleCnt="4"/>
      <dgm:spPr/>
      <dgm:t>
        <a:bodyPr/>
        <a:lstStyle/>
        <a:p>
          <a:endParaRPr lang="en-NZ"/>
        </a:p>
      </dgm:t>
    </dgm:pt>
    <dgm:pt modelId="{D6B0C3A7-F625-4008-B5FB-FD3863C4793E}" type="pres">
      <dgm:prSet presAssocID="{55A3DA69-DFD9-4087-BD1E-D4B25BD793AB}" presName="compChildNode" presStyleCnt="0"/>
      <dgm:spPr/>
    </dgm:pt>
    <dgm:pt modelId="{D753E873-FDF2-45AE-B069-0E4D48CAF31F}" type="pres">
      <dgm:prSet presAssocID="{55A3DA69-DFD9-4087-BD1E-D4B25BD793AB}" presName="theInnerList" presStyleCnt="0"/>
      <dgm:spPr/>
    </dgm:pt>
    <dgm:pt modelId="{C9853E06-4271-44C0-960D-4223F0417C45}" type="pres">
      <dgm:prSet presAssocID="{44FDD205-9BAA-4F74-91B7-D2A7AE0D3F99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0DF667B-45C8-418A-A7F4-F088E9C5FDB2}" type="pres">
      <dgm:prSet presAssocID="{44FDD205-9BAA-4F74-91B7-D2A7AE0D3F99}" presName="aSpace2" presStyleCnt="0"/>
      <dgm:spPr/>
    </dgm:pt>
    <dgm:pt modelId="{67712842-0DF6-4E57-A6CF-0C9E1C82C996}" type="pres">
      <dgm:prSet presAssocID="{B765B4DD-2A0F-41CF-8769-BD80C778CA08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9CE016EE-1AAF-47B9-91FB-E836DA7039D5}" type="pres">
      <dgm:prSet presAssocID="{B765B4DD-2A0F-41CF-8769-BD80C778CA08}" presName="aSpace2" presStyleCnt="0"/>
      <dgm:spPr/>
    </dgm:pt>
    <dgm:pt modelId="{89F65AAA-47AD-464A-9218-D3C34D381F29}" type="pres">
      <dgm:prSet presAssocID="{066EC22D-A9EF-412E-B682-FCDD42AA7E31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3FC5D9F7-A1F4-4684-BDBB-C5DA28A6524F}" type="pres">
      <dgm:prSet presAssocID="{55A3DA69-DFD9-4087-BD1E-D4B25BD793AB}" presName="aSpace" presStyleCnt="0"/>
      <dgm:spPr/>
    </dgm:pt>
    <dgm:pt modelId="{DA40ADB0-8CBC-43ED-BF70-6CE4B300496F}" type="pres">
      <dgm:prSet presAssocID="{DB3D8D0C-B897-4B93-AAEC-D7C7A97058E4}" presName="compNode" presStyleCnt="0"/>
      <dgm:spPr/>
    </dgm:pt>
    <dgm:pt modelId="{DF288016-053F-47BF-BD34-4AB0E4A48E40}" type="pres">
      <dgm:prSet presAssocID="{DB3D8D0C-B897-4B93-AAEC-D7C7A97058E4}" presName="aNode" presStyleLbl="bgShp" presStyleIdx="3" presStyleCnt="4"/>
      <dgm:spPr/>
      <dgm:t>
        <a:bodyPr/>
        <a:lstStyle/>
        <a:p>
          <a:endParaRPr lang="en-NZ"/>
        </a:p>
      </dgm:t>
    </dgm:pt>
    <dgm:pt modelId="{2FE565B6-ED48-4547-BD1A-D8968D663910}" type="pres">
      <dgm:prSet presAssocID="{DB3D8D0C-B897-4B93-AAEC-D7C7A97058E4}" presName="textNode" presStyleLbl="bgShp" presStyleIdx="3" presStyleCnt="4"/>
      <dgm:spPr/>
      <dgm:t>
        <a:bodyPr/>
        <a:lstStyle/>
        <a:p>
          <a:endParaRPr lang="en-NZ"/>
        </a:p>
      </dgm:t>
    </dgm:pt>
    <dgm:pt modelId="{5A1AF7BB-1A5B-4F5F-8EE6-F0AEC8A02DF3}" type="pres">
      <dgm:prSet presAssocID="{DB3D8D0C-B897-4B93-AAEC-D7C7A97058E4}" presName="compChildNode" presStyleCnt="0"/>
      <dgm:spPr/>
    </dgm:pt>
    <dgm:pt modelId="{32B711C4-84A4-416A-AF35-6B79449844FB}" type="pres">
      <dgm:prSet presAssocID="{DB3D8D0C-B897-4B93-AAEC-D7C7A97058E4}" presName="theInnerList" presStyleCnt="0"/>
      <dgm:spPr/>
    </dgm:pt>
    <dgm:pt modelId="{D4007049-4C09-40F0-9A9F-3A3B21214939}" type="pres">
      <dgm:prSet presAssocID="{9565E512-5621-4CED-AC7B-13D627CF2226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69936E0-41DE-4ACB-8036-729D3D009C34}" type="pres">
      <dgm:prSet presAssocID="{9565E512-5621-4CED-AC7B-13D627CF2226}" presName="aSpace2" presStyleCnt="0"/>
      <dgm:spPr/>
    </dgm:pt>
    <dgm:pt modelId="{FA93BA0D-1B53-4B38-98F4-88EF5C03590C}" type="pres">
      <dgm:prSet presAssocID="{188AE78E-6164-4179-9E1F-1BA2414602F7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00FA103-A293-41EE-A3F0-ABEA97E96DFB}" type="pres">
      <dgm:prSet presAssocID="{188AE78E-6164-4179-9E1F-1BA2414602F7}" presName="aSpace2" presStyleCnt="0"/>
      <dgm:spPr/>
    </dgm:pt>
    <dgm:pt modelId="{3255BF20-9A9A-4E95-8107-4D4B487835D5}" type="pres">
      <dgm:prSet presAssocID="{20A5B7C8-1579-4CD1-9E66-AB4DE0442F12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10FC6234-9193-4256-B8BA-0EF6FD9D9472}" srcId="{B7552C56-9A76-4540-9DA5-D46865D135B7}" destId="{CC9F9508-6A68-4122-A245-38CFCE0D20A3}" srcOrd="0" destOrd="0" parTransId="{1CCA0B15-D9A4-4DCC-993B-B1C55DECD05C}" sibTransId="{274E0635-BD9A-4D2A-916A-52923E1FBA70}"/>
    <dgm:cxn modelId="{AEEC8898-DA30-4F90-B5A0-A7C66E498764}" type="presOf" srcId="{1AB08B0A-42A9-4919-8CA8-6C0CC6FAA781}" destId="{5577C60A-F64B-472D-ABEB-7C5CB27ACEBE}" srcOrd="0" destOrd="0" presId="urn:microsoft.com/office/officeart/2005/8/layout/lProcess2"/>
    <dgm:cxn modelId="{D16C627E-5077-4688-8162-D3460877FB3E}" srcId="{DB3D8D0C-B897-4B93-AAEC-D7C7A97058E4}" destId="{9565E512-5621-4CED-AC7B-13D627CF2226}" srcOrd="0" destOrd="0" parTransId="{12439C98-D28F-42C4-AF05-BF1EE4EB38D9}" sibTransId="{F623A758-0E5E-48BA-B4D4-FCA95E42D227}"/>
    <dgm:cxn modelId="{68478542-14BB-42BB-B8BF-42E89E273100}" type="presOf" srcId="{55A3DA69-DFD9-4087-BD1E-D4B25BD793AB}" destId="{41148128-FBE7-4823-85A5-2C4CCCBE1D89}" srcOrd="1" destOrd="0" presId="urn:microsoft.com/office/officeart/2005/8/layout/lProcess2"/>
    <dgm:cxn modelId="{5221D5BE-B60F-49B1-BFAB-C2E942270BD5}" srcId="{55A3DA69-DFD9-4087-BD1E-D4B25BD793AB}" destId="{B765B4DD-2A0F-41CF-8769-BD80C778CA08}" srcOrd="1" destOrd="0" parTransId="{4C312B2C-781B-423E-A462-BAA2FAC2F10F}" sibTransId="{B1878B37-D676-4975-958B-B645AEDFD4B8}"/>
    <dgm:cxn modelId="{620EB998-E728-4779-B6B4-2D4009B53759}" type="presOf" srcId="{066EC22D-A9EF-412E-B682-FCDD42AA7E31}" destId="{89F65AAA-47AD-464A-9218-D3C34D381F29}" srcOrd="0" destOrd="0" presId="urn:microsoft.com/office/officeart/2005/8/layout/lProcess2"/>
    <dgm:cxn modelId="{60801F8D-4C32-47B4-9C11-627FCF64E19F}" srcId="{82D802AD-373E-44DF-AA13-68FAE34208CD}" destId="{1AB08B0A-42A9-4919-8CA8-6C0CC6FAA781}" srcOrd="0" destOrd="0" parTransId="{2D92EC10-389E-44E2-86F3-A53A45A8466E}" sibTransId="{8B878A6B-2876-435A-A993-E2F31A652D83}"/>
    <dgm:cxn modelId="{550A0DF3-E1D2-4BE5-940F-3465A3295389}" type="presOf" srcId="{4D158037-6EA2-458E-A8C6-A96B605A19ED}" destId="{34F04326-4D73-4A71-A230-1AF533FB5C84}" srcOrd="0" destOrd="0" presId="urn:microsoft.com/office/officeart/2005/8/layout/lProcess2"/>
    <dgm:cxn modelId="{1B562982-E87B-49D5-869C-9F8A2FCDD007}" srcId="{CC9F9508-6A68-4122-A245-38CFCE0D20A3}" destId="{7769CC61-3408-4611-AC92-DD2307851536}" srcOrd="0" destOrd="0" parTransId="{AC1B5CAB-7143-4306-8C89-7C4BB573B7F4}" sibTransId="{2953763E-648F-49C6-B544-518391DF30C5}"/>
    <dgm:cxn modelId="{48BEDE78-46C2-456E-9E79-07EE91F58BB3}" type="presOf" srcId="{DB3D8D0C-B897-4B93-AAEC-D7C7A97058E4}" destId="{DF288016-053F-47BF-BD34-4AB0E4A48E40}" srcOrd="0" destOrd="0" presId="urn:microsoft.com/office/officeart/2005/8/layout/lProcess2"/>
    <dgm:cxn modelId="{0792ECBC-B132-4D3B-A339-E3BCDB96B9BF}" type="presOf" srcId="{55A3DA69-DFD9-4087-BD1E-D4B25BD793AB}" destId="{D17C67A3-AE70-4D83-AE2C-C686046F4022}" srcOrd="0" destOrd="0" presId="urn:microsoft.com/office/officeart/2005/8/layout/lProcess2"/>
    <dgm:cxn modelId="{AD568076-5D18-4005-B9C2-721E9510AFB6}" srcId="{82D802AD-373E-44DF-AA13-68FAE34208CD}" destId="{E3E4043B-FA17-4CB8-9D25-D00B95635D45}" srcOrd="2" destOrd="0" parTransId="{42A4E693-08BF-4F91-B250-BA2206594FC1}" sibTransId="{8B09731B-801C-4E11-86F7-A6475E159304}"/>
    <dgm:cxn modelId="{C0377912-73E8-4234-9CD1-038E9F834F31}" srcId="{DB3D8D0C-B897-4B93-AAEC-D7C7A97058E4}" destId="{188AE78E-6164-4179-9E1F-1BA2414602F7}" srcOrd="1" destOrd="0" parTransId="{68E543CB-CAC7-42E9-83C8-B6BCEE62AC57}" sibTransId="{4DA29369-64A6-4E70-BA31-42C8D4B24DC8}"/>
    <dgm:cxn modelId="{C536E806-E777-4763-902C-7A72886693DB}" srcId="{82D802AD-373E-44DF-AA13-68FAE34208CD}" destId="{4D158037-6EA2-458E-A8C6-A96B605A19ED}" srcOrd="1" destOrd="0" parTransId="{F8973C62-C5D1-435A-8CB8-71148FC9E121}" sibTransId="{278016FC-F55C-4FCC-86DC-4D1A455925E6}"/>
    <dgm:cxn modelId="{85FB6DD0-5602-4D7F-9751-5B8C5C2A2383}" srcId="{DB3D8D0C-B897-4B93-AAEC-D7C7A97058E4}" destId="{20A5B7C8-1579-4CD1-9E66-AB4DE0442F12}" srcOrd="2" destOrd="0" parTransId="{8F4CC6FC-7282-4736-B698-48495AED1E26}" sibTransId="{CA819DCC-79EF-4BF6-80DC-CE4986DE6CC5}"/>
    <dgm:cxn modelId="{F94CDD26-CBD0-4F89-B700-12F70F296318}" type="presOf" srcId="{E3E4043B-FA17-4CB8-9D25-D00B95635D45}" destId="{4CC228A6-AFFF-4869-91F0-DF603A12AABB}" srcOrd="0" destOrd="0" presId="urn:microsoft.com/office/officeart/2005/8/layout/lProcess2"/>
    <dgm:cxn modelId="{A5F234AD-5092-4188-BD5A-C3D8261F1EC5}" type="presOf" srcId="{20A5B7C8-1579-4CD1-9E66-AB4DE0442F12}" destId="{3255BF20-9A9A-4E95-8107-4D4B487835D5}" srcOrd="0" destOrd="0" presId="urn:microsoft.com/office/officeart/2005/8/layout/lProcess2"/>
    <dgm:cxn modelId="{9E7A7A25-743B-46FA-9E5F-A9206FF9986D}" srcId="{B7552C56-9A76-4540-9DA5-D46865D135B7}" destId="{82D802AD-373E-44DF-AA13-68FAE34208CD}" srcOrd="1" destOrd="0" parTransId="{2778ADFD-ACFE-4975-9D1A-9B6161464BCD}" sibTransId="{C32F1F6C-0E76-459B-B529-BB937FA953FD}"/>
    <dgm:cxn modelId="{37AB7130-93F5-4DC6-A114-37D66B1961A6}" type="presOf" srcId="{44FDD205-9BAA-4F74-91B7-D2A7AE0D3F99}" destId="{C9853E06-4271-44C0-960D-4223F0417C45}" srcOrd="0" destOrd="0" presId="urn:microsoft.com/office/officeart/2005/8/layout/lProcess2"/>
    <dgm:cxn modelId="{11C25778-59BA-4FB1-BE87-D53C34CE954C}" srcId="{B7552C56-9A76-4540-9DA5-D46865D135B7}" destId="{55A3DA69-DFD9-4087-BD1E-D4B25BD793AB}" srcOrd="2" destOrd="0" parTransId="{0BD2E287-49B7-4576-930C-07A3770C1C04}" sibTransId="{17A52429-BE4B-45AA-83E4-9AD70AF52A2E}"/>
    <dgm:cxn modelId="{0A6C3A84-6531-493E-B032-C32E1CEC5C31}" type="presOf" srcId="{CC9F9508-6A68-4122-A245-38CFCE0D20A3}" destId="{B883D0A1-D235-485A-8510-13F26AF2C0C7}" srcOrd="1" destOrd="0" presId="urn:microsoft.com/office/officeart/2005/8/layout/lProcess2"/>
    <dgm:cxn modelId="{9DB5BA08-51CF-4EEA-86A3-665E3236E939}" type="presOf" srcId="{188AE78E-6164-4179-9E1F-1BA2414602F7}" destId="{FA93BA0D-1B53-4B38-98F4-88EF5C03590C}" srcOrd="0" destOrd="0" presId="urn:microsoft.com/office/officeart/2005/8/layout/lProcess2"/>
    <dgm:cxn modelId="{9940DF73-771A-4F8A-8B6E-8D6DF5012196}" type="presOf" srcId="{B765B4DD-2A0F-41CF-8769-BD80C778CA08}" destId="{67712842-0DF6-4E57-A6CF-0C9E1C82C996}" srcOrd="0" destOrd="0" presId="urn:microsoft.com/office/officeart/2005/8/layout/lProcess2"/>
    <dgm:cxn modelId="{90C65704-D36E-4505-A831-2C3153EE2B6E}" type="presOf" srcId="{ECE02071-470C-4703-98B8-C63A9867BDEE}" destId="{87A684C4-B0CE-4E1D-9F13-3DCC4698F2AD}" srcOrd="0" destOrd="0" presId="urn:microsoft.com/office/officeart/2005/8/layout/lProcess2"/>
    <dgm:cxn modelId="{8B432BE4-BD26-4A7B-BA8A-82CF58BBDD00}" srcId="{B7552C56-9A76-4540-9DA5-D46865D135B7}" destId="{DB3D8D0C-B897-4B93-AAEC-D7C7A97058E4}" srcOrd="3" destOrd="0" parTransId="{BCE30478-66A7-47B2-9504-5774659D1E5C}" sibTransId="{D12CAF70-88E4-451C-8922-A36B99EEF5FE}"/>
    <dgm:cxn modelId="{CA34437C-9B72-44F9-9755-FA1560A53DDB}" type="presOf" srcId="{CC9F9508-6A68-4122-A245-38CFCE0D20A3}" destId="{FE677E03-B5C9-4339-81BA-BA82C96117C2}" srcOrd="0" destOrd="0" presId="urn:microsoft.com/office/officeart/2005/8/layout/lProcess2"/>
    <dgm:cxn modelId="{97E2CD2E-31B9-47B2-AD40-E632AAD494A7}" srcId="{55A3DA69-DFD9-4087-BD1E-D4B25BD793AB}" destId="{44FDD205-9BAA-4F74-91B7-D2A7AE0D3F99}" srcOrd="0" destOrd="0" parTransId="{D9BCE6B9-2B06-4D73-8B14-3577EF1545AF}" sibTransId="{B90BE1F7-15E7-4F61-81B6-13D1545FEFBE}"/>
    <dgm:cxn modelId="{AB215A7B-53AC-4178-B9B9-3C827C773FF0}" type="presOf" srcId="{9565E512-5621-4CED-AC7B-13D627CF2226}" destId="{D4007049-4C09-40F0-9A9F-3A3B21214939}" srcOrd="0" destOrd="0" presId="urn:microsoft.com/office/officeart/2005/8/layout/lProcess2"/>
    <dgm:cxn modelId="{40DAEC65-DA7E-4174-A23C-E12EB2BDE6DA}" type="presOf" srcId="{B7552C56-9A76-4540-9DA5-D46865D135B7}" destId="{C8F28D65-2A6D-4C45-B0E8-3A623FCA5638}" srcOrd="0" destOrd="0" presId="urn:microsoft.com/office/officeart/2005/8/layout/lProcess2"/>
    <dgm:cxn modelId="{4AFC9532-89EA-4472-B37F-D13A3DFE3F04}" srcId="{55A3DA69-DFD9-4087-BD1E-D4B25BD793AB}" destId="{066EC22D-A9EF-412E-B682-FCDD42AA7E31}" srcOrd="2" destOrd="0" parTransId="{A63774BF-9AA6-430E-BD1D-AC1952EE352C}" sibTransId="{2A161FCC-DFB1-4D7E-A569-D701D106063E}"/>
    <dgm:cxn modelId="{3B392E5F-0DB8-4C1D-9F7D-C74D3560AA3E}" type="presOf" srcId="{82D802AD-373E-44DF-AA13-68FAE34208CD}" destId="{F12C1B8C-0E64-4572-9EBD-A69D32F741B8}" srcOrd="0" destOrd="0" presId="urn:microsoft.com/office/officeart/2005/8/layout/lProcess2"/>
    <dgm:cxn modelId="{F5B180CC-E5F8-409A-9E30-E5C014E2FE13}" type="presOf" srcId="{DB3D8D0C-B897-4B93-AAEC-D7C7A97058E4}" destId="{2FE565B6-ED48-4547-BD1A-D8968D663910}" srcOrd="1" destOrd="0" presId="urn:microsoft.com/office/officeart/2005/8/layout/lProcess2"/>
    <dgm:cxn modelId="{5E827512-FF94-4B1C-92C8-B3F09D08DAF0}" type="presOf" srcId="{82D802AD-373E-44DF-AA13-68FAE34208CD}" destId="{B448B529-D145-4E34-A8CF-C6A954322FF2}" srcOrd="1" destOrd="0" presId="urn:microsoft.com/office/officeart/2005/8/layout/lProcess2"/>
    <dgm:cxn modelId="{17D8165E-2492-4D72-B692-EE4AECAC7A68}" type="presOf" srcId="{7769CC61-3408-4611-AC92-DD2307851536}" destId="{E1F36B49-CD38-4325-A98E-9F6D121EDC58}" srcOrd="0" destOrd="0" presId="urn:microsoft.com/office/officeart/2005/8/layout/lProcess2"/>
    <dgm:cxn modelId="{7FC72823-49A6-489A-85C1-72E7F6521402}" srcId="{CC9F9508-6A68-4122-A245-38CFCE0D20A3}" destId="{ECE02071-470C-4703-98B8-C63A9867BDEE}" srcOrd="1" destOrd="0" parTransId="{DF44DA75-3DD6-449E-ADAF-1CD632204DF3}" sibTransId="{FF51504E-5226-4F33-B32B-C711440CA846}"/>
    <dgm:cxn modelId="{9C50A809-0F51-4DC0-B3C7-48A7D4D64F5C}" type="presParOf" srcId="{C8F28D65-2A6D-4C45-B0E8-3A623FCA5638}" destId="{7594D12B-6F48-4CBB-B410-A217D43EFBDD}" srcOrd="0" destOrd="0" presId="urn:microsoft.com/office/officeart/2005/8/layout/lProcess2"/>
    <dgm:cxn modelId="{0FF766FE-F3E1-4421-92C4-1FDFC845C9D8}" type="presParOf" srcId="{7594D12B-6F48-4CBB-B410-A217D43EFBDD}" destId="{FE677E03-B5C9-4339-81BA-BA82C96117C2}" srcOrd="0" destOrd="0" presId="urn:microsoft.com/office/officeart/2005/8/layout/lProcess2"/>
    <dgm:cxn modelId="{DB0F2EBF-36D0-490B-BFB1-A85391ED05ED}" type="presParOf" srcId="{7594D12B-6F48-4CBB-B410-A217D43EFBDD}" destId="{B883D0A1-D235-485A-8510-13F26AF2C0C7}" srcOrd="1" destOrd="0" presId="urn:microsoft.com/office/officeart/2005/8/layout/lProcess2"/>
    <dgm:cxn modelId="{5107314B-77E4-4B0D-8F06-D2CC1ACD70D7}" type="presParOf" srcId="{7594D12B-6F48-4CBB-B410-A217D43EFBDD}" destId="{990AD354-134F-4C84-8EBD-5D1F21E416CA}" srcOrd="2" destOrd="0" presId="urn:microsoft.com/office/officeart/2005/8/layout/lProcess2"/>
    <dgm:cxn modelId="{FE222537-B54B-4FDD-A93E-255F16C6CC2B}" type="presParOf" srcId="{990AD354-134F-4C84-8EBD-5D1F21E416CA}" destId="{C68619BD-D197-428C-B65A-B90FBEB15FB8}" srcOrd="0" destOrd="0" presId="urn:microsoft.com/office/officeart/2005/8/layout/lProcess2"/>
    <dgm:cxn modelId="{9D7CE937-A66D-44C8-B2F9-18D0CDCCA096}" type="presParOf" srcId="{C68619BD-D197-428C-B65A-B90FBEB15FB8}" destId="{E1F36B49-CD38-4325-A98E-9F6D121EDC58}" srcOrd="0" destOrd="0" presId="urn:microsoft.com/office/officeart/2005/8/layout/lProcess2"/>
    <dgm:cxn modelId="{1DC8032B-5B1A-4A78-8A2E-BFC9B319BBF6}" type="presParOf" srcId="{C68619BD-D197-428C-B65A-B90FBEB15FB8}" destId="{06C03AC2-5E64-4386-9842-084E0E77C864}" srcOrd="1" destOrd="0" presId="urn:microsoft.com/office/officeart/2005/8/layout/lProcess2"/>
    <dgm:cxn modelId="{5BC7F694-F17C-4D2A-9533-4B877E6AE2BE}" type="presParOf" srcId="{C68619BD-D197-428C-B65A-B90FBEB15FB8}" destId="{87A684C4-B0CE-4E1D-9F13-3DCC4698F2AD}" srcOrd="2" destOrd="0" presId="urn:microsoft.com/office/officeart/2005/8/layout/lProcess2"/>
    <dgm:cxn modelId="{03DA6C48-AE75-4D3E-BF76-EF8AE13BD212}" type="presParOf" srcId="{C8F28D65-2A6D-4C45-B0E8-3A623FCA5638}" destId="{F5C53758-3A2F-42B7-9EDB-B621B89D8A02}" srcOrd="1" destOrd="0" presId="urn:microsoft.com/office/officeart/2005/8/layout/lProcess2"/>
    <dgm:cxn modelId="{EA515074-DDDB-4383-884A-89187AFC0383}" type="presParOf" srcId="{C8F28D65-2A6D-4C45-B0E8-3A623FCA5638}" destId="{057CEBF4-9546-4BFF-9C85-207DD610C33D}" srcOrd="2" destOrd="0" presId="urn:microsoft.com/office/officeart/2005/8/layout/lProcess2"/>
    <dgm:cxn modelId="{EFBAF6E6-AE18-42DF-93F6-E3E08402AB96}" type="presParOf" srcId="{057CEBF4-9546-4BFF-9C85-207DD610C33D}" destId="{F12C1B8C-0E64-4572-9EBD-A69D32F741B8}" srcOrd="0" destOrd="0" presId="urn:microsoft.com/office/officeart/2005/8/layout/lProcess2"/>
    <dgm:cxn modelId="{3711080B-AC3F-4AE8-8357-D2C7B10CCB9A}" type="presParOf" srcId="{057CEBF4-9546-4BFF-9C85-207DD610C33D}" destId="{B448B529-D145-4E34-A8CF-C6A954322FF2}" srcOrd="1" destOrd="0" presId="urn:microsoft.com/office/officeart/2005/8/layout/lProcess2"/>
    <dgm:cxn modelId="{BE9E9DB7-881A-4AD4-80B3-0918CC4C8BA5}" type="presParOf" srcId="{057CEBF4-9546-4BFF-9C85-207DD610C33D}" destId="{695D99BE-48D0-40C1-A70D-09B7BE4D389D}" srcOrd="2" destOrd="0" presId="urn:microsoft.com/office/officeart/2005/8/layout/lProcess2"/>
    <dgm:cxn modelId="{C6D6D18F-50EA-4D48-AC6F-990D93E34D43}" type="presParOf" srcId="{695D99BE-48D0-40C1-A70D-09B7BE4D389D}" destId="{6B7EF2BD-189F-4BD7-ACC4-3FB9AD7E89DB}" srcOrd="0" destOrd="0" presId="urn:microsoft.com/office/officeart/2005/8/layout/lProcess2"/>
    <dgm:cxn modelId="{199B2398-CEAA-4B68-AD69-E25186DE79EA}" type="presParOf" srcId="{6B7EF2BD-189F-4BD7-ACC4-3FB9AD7E89DB}" destId="{5577C60A-F64B-472D-ABEB-7C5CB27ACEBE}" srcOrd="0" destOrd="0" presId="urn:microsoft.com/office/officeart/2005/8/layout/lProcess2"/>
    <dgm:cxn modelId="{D564F930-755F-4E61-ACE2-E53064A98102}" type="presParOf" srcId="{6B7EF2BD-189F-4BD7-ACC4-3FB9AD7E89DB}" destId="{159CA6D3-6E2E-42FD-9BC7-93D2B1101378}" srcOrd="1" destOrd="0" presId="urn:microsoft.com/office/officeart/2005/8/layout/lProcess2"/>
    <dgm:cxn modelId="{E8E5C505-CEBA-4872-B80A-831BCAA2E8CE}" type="presParOf" srcId="{6B7EF2BD-189F-4BD7-ACC4-3FB9AD7E89DB}" destId="{34F04326-4D73-4A71-A230-1AF533FB5C84}" srcOrd="2" destOrd="0" presId="urn:microsoft.com/office/officeart/2005/8/layout/lProcess2"/>
    <dgm:cxn modelId="{8E3212D9-82D4-4845-B9D9-8136D03740DA}" type="presParOf" srcId="{6B7EF2BD-189F-4BD7-ACC4-3FB9AD7E89DB}" destId="{657A2284-1809-45C8-ACC4-E4A24232E266}" srcOrd="3" destOrd="0" presId="urn:microsoft.com/office/officeart/2005/8/layout/lProcess2"/>
    <dgm:cxn modelId="{FD1492B4-49A6-472C-B142-120FC8C045F6}" type="presParOf" srcId="{6B7EF2BD-189F-4BD7-ACC4-3FB9AD7E89DB}" destId="{4CC228A6-AFFF-4869-91F0-DF603A12AABB}" srcOrd="4" destOrd="0" presId="urn:microsoft.com/office/officeart/2005/8/layout/lProcess2"/>
    <dgm:cxn modelId="{5B32C1ED-1F41-4021-981F-59DF4DC45A23}" type="presParOf" srcId="{C8F28D65-2A6D-4C45-B0E8-3A623FCA5638}" destId="{868FDA14-46CB-4252-A1C8-30948336BA37}" srcOrd="3" destOrd="0" presId="urn:microsoft.com/office/officeart/2005/8/layout/lProcess2"/>
    <dgm:cxn modelId="{F8DD24F3-FC54-4979-9ADD-D19BCEBB9026}" type="presParOf" srcId="{C8F28D65-2A6D-4C45-B0E8-3A623FCA5638}" destId="{AF8CE96B-B3EC-481C-B972-44F9B19B8DB8}" srcOrd="4" destOrd="0" presId="urn:microsoft.com/office/officeart/2005/8/layout/lProcess2"/>
    <dgm:cxn modelId="{43BDBBC2-26EE-4BC3-B565-85C609011C9B}" type="presParOf" srcId="{AF8CE96B-B3EC-481C-B972-44F9B19B8DB8}" destId="{D17C67A3-AE70-4D83-AE2C-C686046F4022}" srcOrd="0" destOrd="0" presId="urn:microsoft.com/office/officeart/2005/8/layout/lProcess2"/>
    <dgm:cxn modelId="{B0D6F28C-937E-49EB-963B-A27CD572D2A9}" type="presParOf" srcId="{AF8CE96B-B3EC-481C-B972-44F9B19B8DB8}" destId="{41148128-FBE7-4823-85A5-2C4CCCBE1D89}" srcOrd="1" destOrd="0" presId="urn:microsoft.com/office/officeart/2005/8/layout/lProcess2"/>
    <dgm:cxn modelId="{231C657E-B50C-427D-892B-0BE58D3F2955}" type="presParOf" srcId="{AF8CE96B-B3EC-481C-B972-44F9B19B8DB8}" destId="{D6B0C3A7-F625-4008-B5FB-FD3863C4793E}" srcOrd="2" destOrd="0" presId="urn:microsoft.com/office/officeart/2005/8/layout/lProcess2"/>
    <dgm:cxn modelId="{B8F74773-7A2E-472D-A1EC-16809A59CF88}" type="presParOf" srcId="{D6B0C3A7-F625-4008-B5FB-FD3863C4793E}" destId="{D753E873-FDF2-45AE-B069-0E4D48CAF31F}" srcOrd="0" destOrd="0" presId="urn:microsoft.com/office/officeart/2005/8/layout/lProcess2"/>
    <dgm:cxn modelId="{BB3BDC88-DA2C-426E-BD0E-EBBAB2251578}" type="presParOf" srcId="{D753E873-FDF2-45AE-B069-0E4D48CAF31F}" destId="{C9853E06-4271-44C0-960D-4223F0417C45}" srcOrd="0" destOrd="0" presId="urn:microsoft.com/office/officeart/2005/8/layout/lProcess2"/>
    <dgm:cxn modelId="{934AB60A-BA12-44F7-864D-6DF55B5D3DA2}" type="presParOf" srcId="{D753E873-FDF2-45AE-B069-0E4D48CAF31F}" destId="{60DF667B-45C8-418A-A7F4-F088E9C5FDB2}" srcOrd="1" destOrd="0" presId="urn:microsoft.com/office/officeart/2005/8/layout/lProcess2"/>
    <dgm:cxn modelId="{7DB46F5A-D7E9-4F40-B98A-12FD7AC90934}" type="presParOf" srcId="{D753E873-FDF2-45AE-B069-0E4D48CAF31F}" destId="{67712842-0DF6-4E57-A6CF-0C9E1C82C996}" srcOrd="2" destOrd="0" presId="urn:microsoft.com/office/officeart/2005/8/layout/lProcess2"/>
    <dgm:cxn modelId="{E69BBA8F-CB15-46F6-967A-DD4B88859AD4}" type="presParOf" srcId="{D753E873-FDF2-45AE-B069-0E4D48CAF31F}" destId="{9CE016EE-1AAF-47B9-91FB-E836DA7039D5}" srcOrd="3" destOrd="0" presId="urn:microsoft.com/office/officeart/2005/8/layout/lProcess2"/>
    <dgm:cxn modelId="{2200CB1F-B044-4143-A404-A7AA7087BB15}" type="presParOf" srcId="{D753E873-FDF2-45AE-B069-0E4D48CAF31F}" destId="{89F65AAA-47AD-464A-9218-D3C34D381F29}" srcOrd="4" destOrd="0" presId="urn:microsoft.com/office/officeart/2005/8/layout/lProcess2"/>
    <dgm:cxn modelId="{5FE8FE94-DD29-47EA-9A46-46C077009C6F}" type="presParOf" srcId="{C8F28D65-2A6D-4C45-B0E8-3A623FCA5638}" destId="{3FC5D9F7-A1F4-4684-BDBB-C5DA28A6524F}" srcOrd="5" destOrd="0" presId="urn:microsoft.com/office/officeart/2005/8/layout/lProcess2"/>
    <dgm:cxn modelId="{6E63C276-5CD5-4E07-95B9-FC2F82ACA4BF}" type="presParOf" srcId="{C8F28D65-2A6D-4C45-B0E8-3A623FCA5638}" destId="{DA40ADB0-8CBC-43ED-BF70-6CE4B300496F}" srcOrd="6" destOrd="0" presId="urn:microsoft.com/office/officeart/2005/8/layout/lProcess2"/>
    <dgm:cxn modelId="{B8783A29-8991-4A85-8E80-63D4962A6A90}" type="presParOf" srcId="{DA40ADB0-8CBC-43ED-BF70-6CE4B300496F}" destId="{DF288016-053F-47BF-BD34-4AB0E4A48E40}" srcOrd="0" destOrd="0" presId="urn:microsoft.com/office/officeart/2005/8/layout/lProcess2"/>
    <dgm:cxn modelId="{27BFE681-6009-452B-B75E-3377E7FA9443}" type="presParOf" srcId="{DA40ADB0-8CBC-43ED-BF70-6CE4B300496F}" destId="{2FE565B6-ED48-4547-BD1A-D8968D663910}" srcOrd="1" destOrd="0" presId="urn:microsoft.com/office/officeart/2005/8/layout/lProcess2"/>
    <dgm:cxn modelId="{1D8EF90D-F964-4A4B-B025-E1ECB2F0D504}" type="presParOf" srcId="{DA40ADB0-8CBC-43ED-BF70-6CE4B300496F}" destId="{5A1AF7BB-1A5B-4F5F-8EE6-F0AEC8A02DF3}" srcOrd="2" destOrd="0" presId="urn:microsoft.com/office/officeart/2005/8/layout/lProcess2"/>
    <dgm:cxn modelId="{55421CAA-59F8-481E-AC2D-CE67DA8B5210}" type="presParOf" srcId="{5A1AF7BB-1A5B-4F5F-8EE6-F0AEC8A02DF3}" destId="{32B711C4-84A4-416A-AF35-6B79449844FB}" srcOrd="0" destOrd="0" presId="urn:microsoft.com/office/officeart/2005/8/layout/lProcess2"/>
    <dgm:cxn modelId="{FF8EFE20-F2C7-4BA7-A105-0C433E26E0DC}" type="presParOf" srcId="{32B711C4-84A4-416A-AF35-6B79449844FB}" destId="{D4007049-4C09-40F0-9A9F-3A3B21214939}" srcOrd="0" destOrd="0" presId="urn:microsoft.com/office/officeart/2005/8/layout/lProcess2"/>
    <dgm:cxn modelId="{4AABB4E7-53CD-446C-9448-7191B191C80C}" type="presParOf" srcId="{32B711C4-84A4-416A-AF35-6B79449844FB}" destId="{569936E0-41DE-4ACB-8036-729D3D009C34}" srcOrd="1" destOrd="0" presId="urn:microsoft.com/office/officeart/2005/8/layout/lProcess2"/>
    <dgm:cxn modelId="{FD1B82C7-D2A4-44C7-B11E-0AB439635B68}" type="presParOf" srcId="{32B711C4-84A4-416A-AF35-6B79449844FB}" destId="{FA93BA0D-1B53-4B38-98F4-88EF5C03590C}" srcOrd="2" destOrd="0" presId="urn:microsoft.com/office/officeart/2005/8/layout/lProcess2"/>
    <dgm:cxn modelId="{A6E1FD68-AC05-4D59-BE43-230155E73167}" type="presParOf" srcId="{32B711C4-84A4-416A-AF35-6B79449844FB}" destId="{D00FA103-A293-41EE-A3F0-ABEA97E96DFB}" srcOrd="3" destOrd="0" presId="urn:microsoft.com/office/officeart/2005/8/layout/lProcess2"/>
    <dgm:cxn modelId="{72528810-7E27-4983-B076-D2BAB87EAE78}" type="presParOf" srcId="{32B711C4-84A4-416A-AF35-6B79449844FB}" destId="{3255BF20-9A9A-4E95-8107-4D4B487835D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563BAD-C0D5-47F5-AA00-32964EA5A60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NZ"/>
        </a:p>
      </dgm:t>
    </dgm:pt>
    <dgm:pt modelId="{273E1BBB-6364-44BE-9D12-2CF95D09A68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NZ" sz="14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ENABLING ACTION 1</a:t>
          </a:r>
          <a: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Collect good information about the Kaituna River and its tributaries. </a:t>
          </a:r>
        </a:p>
      </dgm:t>
    </dgm:pt>
    <dgm:pt modelId="{8BFCD41D-3B2B-473A-AB55-FDB8A44E98BE}" type="parTrans" cxnId="{D5252C0B-4C90-4E73-B1C0-CF0E6F454841}">
      <dgm:prSet/>
      <dgm:spPr/>
      <dgm:t>
        <a:bodyPr/>
        <a:lstStyle/>
        <a:p>
          <a:endParaRPr lang="en-NZ"/>
        </a:p>
      </dgm:t>
    </dgm:pt>
    <dgm:pt modelId="{73326241-15DE-4033-8BCC-D28C386371D6}" type="sibTrans" cxnId="{D5252C0B-4C90-4E73-B1C0-CF0E6F454841}">
      <dgm:prSet/>
      <dgm:spPr/>
      <dgm:t>
        <a:bodyPr/>
        <a:lstStyle/>
        <a:p>
          <a:endParaRPr lang="en-NZ"/>
        </a:p>
      </dgm:t>
    </dgm:pt>
    <dgm:pt modelId="{788763E6-D3C0-46AE-9271-9888FEF0AFA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NZ" sz="14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ENABLING ACTION 2</a:t>
          </a:r>
          <a: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Establish a Kaituna River restoration and enhancement fund.</a:t>
          </a:r>
        </a:p>
      </dgm:t>
    </dgm:pt>
    <dgm:pt modelId="{B98A0DE5-5135-4278-B297-44EE84776B41}" type="parTrans" cxnId="{24D211FF-29F8-489F-87D7-98504CD78157}">
      <dgm:prSet/>
      <dgm:spPr/>
      <dgm:t>
        <a:bodyPr/>
        <a:lstStyle/>
        <a:p>
          <a:endParaRPr lang="en-NZ"/>
        </a:p>
      </dgm:t>
    </dgm:pt>
    <dgm:pt modelId="{09B0527F-5062-4A7E-A313-5AEEE5E193D9}" type="sibTrans" cxnId="{24D211FF-29F8-489F-87D7-98504CD78157}">
      <dgm:prSet/>
      <dgm:spPr/>
      <dgm:t>
        <a:bodyPr/>
        <a:lstStyle/>
        <a:p>
          <a:endParaRPr lang="en-NZ"/>
        </a:p>
      </dgm:t>
    </dgm:pt>
    <dgm:pt modelId="{C3B07E25-FAE0-40A4-B8A3-30512650B92D}" type="pres">
      <dgm:prSet presAssocID="{68563BAD-C0D5-47F5-AA00-32964EA5A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DDD527EF-5C44-478A-BBD5-BD1EAEF5AE05}" type="pres">
      <dgm:prSet presAssocID="{273E1BBB-6364-44BE-9D12-2CF95D09A68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1E676D4-2315-4923-B638-B7F7125DFD0A}" type="pres">
      <dgm:prSet presAssocID="{73326241-15DE-4033-8BCC-D28C386371D6}" presName="spacer" presStyleCnt="0"/>
      <dgm:spPr/>
    </dgm:pt>
    <dgm:pt modelId="{B2E6A22E-CDBB-4351-BE90-EB29E07D2CF3}" type="pres">
      <dgm:prSet presAssocID="{788763E6-D3C0-46AE-9271-9888FEF0AFA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ACEB468E-281C-41FC-8E86-71138FE2636E}" type="presOf" srcId="{788763E6-D3C0-46AE-9271-9888FEF0AFA0}" destId="{B2E6A22E-CDBB-4351-BE90-EB29E07D2CF3}" srcOrd="0" destOrd="0" presId="urn:microsoft.com/office/officeart/2005/8/layout/vList2"/>
    <dgm:cxn modelId="{24D211FF-29F8-489F-87D7-98504CD78157}" srcId="{68563BAD-C0D5-47F5-AA00-32964EA5A602}" destId="{788763E6-D3C0-46AE-9271-9888FEF0AFA0}" srcOrd="1" destOrd="0" parTransId="{B98A0DE5-5135-4278-B297-44EE84776B41}" sibTransId="{09B0527F-5062-4A7E-A313-5AEEE5E193D9}"/>
    <dgm:cxn modelId="{D5252C0B-4C90-4E73-B1C0-CF0E6F454841}" srcId="{68563BAD-C0D5-47F5-AA00-32964EA5A602}" destId="{273E1BBB-6364-44BE-9D12-2CF95D09A688}" srcOrd="0" destOrd="0" parTransId="{8BFCD41D-3B2B-473A-AB55-FDB8A44E98BE}" sibTransId="{73326241-15DE-4033-8BCC-D28C386371D6}"/>
    <dgm:cxn modelId="{77BECF48-DE61-476F-8572-768D0103EB5C}" type="presOf" srcId="{68563BAD-C0D5-47F5-AA00-32964EA5A602}" destId="{C3B07E25-FAE0-40A4-B8A3-30512650B92D}" srcOrd="0" destOrd="0" presId="urn:microsoft.com/office/officeart/2005/8/layout/vList2"/>
    <dgm:cxn modelId="{7DA5C3F8-777D-487D-A7CB-70345F18055B}" type="presOf" srcId="{273E1BBB-6364-44BE-9D12-2CF95D09A688}" destId="{DDD527EF-5C44-478A-BBD5-BD1EAEF5AE05}" srcOrd="0" destOrd="0" presId="urn:microsoft.com/office/officeart/2005/8/layout/vList2"/>
    <dgm:cxn modelId="{1308B0B5-655A-4B04-A477-CC0025C9F513}" type="presParOf" srcId="{C3B07E25-FAE0-40A4-B8A3-30512650B92D}" destId="{DDD527EF-5C44-478A-BBD5-BD1EAEF5AE05}" srcOrd="0" destOrd="0" presId="urn:microsoft.com/office/officeart/2005/8/layout/vList2"/>
    <dgm:cxn modelId="{E79E2D52-026A-4BB7-9E73-7C44656743E9}" type="presParOf" srcId="{C3B07E25-FAE0-40A4-B8A3-30512650B92D}" destId="{A1E676D4-2315-4923-B638-B7F7125DFD0A}" srcOrd="1" destOrd="0" presId="urn:microsoft.com/office/officeart/2005/8/layout/vList2"/>
    <dgm:cxn modelId="{0DE80CC7-0A41-4EF8-A3D8-A1AD910087ED}" type="presParOf" srcId="{C3B07E25-FAE0-40A4-B8A3-30512650B92D}" destId="{B2E6A22E-CDBB-4351-BE90-EB29E07D2CF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8563BAD-C0D5-47F5-AA00-32964EA5A602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NZ"/>
        </a:p>
      </dgm:t>
    </dgm:pt>
    <dgm:pt modelId="{DF47AC87-053A-4AF7-8FE8-5A3D8ECDCE7B}">
      <dgm:prSet phldrT="[Text]"/>
      <dgm:spPr/>
      <dgm:t>
        <a:bodyPr/>
        <a:lstStyle/>
        <a:p>
          <a:pPr>
            <a:buClr>
              <a:srgbClr val="5AA8BF"/>
            </a:buClr>
            <a:buSzPts val="800"/>
            <a:buFont typeface="Symbol" panose="05050102010706020507" pitchFamily="18" charset="2"/>
            <a:buChar char=""/>
          </a:pPr>
          <a:r>
            <a:rPr lang="en-NZ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1</a:t>
          </a: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Take collective responsibility for improving the health and wellbeing of the Kaituna River and its tributaries</a:t>
          </a:r>
          <a:endParaRPr lang="en-NZ" dirty="0">
            <a:solidFill>
              <a:schemeClr val="tx1"/>
            </a:solidFill>
            <a:latin typeface="+mn-lt"/>
          </a:endParaRPr>
        </a:p>
      </dgm:t>
    </dgm:pt>
    <dgm:pt modelId="{79886E8D-1CF4-473F-8FBE-B010224E4943}" type="parTrans" cxnId="{9DFEF5A3-D55A-41BD-9FCF-7351B9AE508B}">
      <dgm:prSet/>
      <dgm:spPr/>
      <dgm:t>
        <a:bodyPr/>
        <a:lstStyle/>
        <a:p>
          <a:endParaRPr lang="en-NZ"/>
        </a:p>
      </dgm:t>
    </dgm:pt>
    <dgm:pt modelId="{935644C6-353E-42CA-8E5A-C6164833FFB9}" type="sibTrans" cxnId="{9DFEF5A3-D55A-41BD-9FCF-7351B9AE508B}">
      <dgm:prSet/>
      <dgm:spPr/>
      <dgm:t>
        <a:bodyPr/>
        <a:lstStyle/>
        <a:p>
          <a:endParaRPr lang="en-NZ"/>
        </a:p>
      </dgm:t>
    </dgm:pt>
    <dgm:pt modelId="{3D120CD2-0E48-4B94-AE40-C9A9A1997768}">
      <dgm:prSet/>
      <dgm:spPr/>
      <dgm:t>
        <a:bodyPr/>
        <a:lstStyle/>
        <a:p>
          <a:r>
            <a:rPr lang="en-NZ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2</a:t>
          </a: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Create a network of healthy and diverse Kaituna habitats and ecosystems</a:t>
          </a:r>
        </a:p>
      </dgm:t>
    </dgm:pt>
    <dgm:pt modelId="{5E7DA9CE-0B82-4304-9977-BE2651224064}" type="parTrans" cxnId="{986E9E43-2428-4B50-8905-E7D66CB547CE}">
      <dgm:prSet/>
      <dgm:spPr/>
      <dgm:t>
        <a:bodyPr/>
        <a:lstStyle/>
        <a:p>
          <a:endParaRPr lang="en-NZ"/>
        </a:p>
      </dgm:t>
    </dgm:pt>
    <dgm:pt modelId="{649D8493-D7B2-464B-B5CE-D59ADA43A81C}" type="sibTrans" cxnId="{986E9E43-2428-4B50-8905-E7D66CB547CE}">
      <dgm:prSet/>
      <dgm:spPr/>
      <dgm:t>
        <a:bodyPr/>
        <a:lstStyle/>
        <a:p>
          <a:endParaRPr lang="en-NZ"/>
        </a:p>
      </dgm:t>
    </dgm:pt>
    <dgm:pt modelId="{08C33853-94EC-4382-BE86-A834E708816E}">
      <dgm:prSet/>
      <dgm:spPr/>
      <dgm:t>
        <a:bodyPr/>
        <a:lstStyle/>
        <a:p>
          <a:r>
            <a:rPr lang="en-NZ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3</a:t>
          </a: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Connect our communities and visitors to our River and to our projects</a:t>
          </a:r>
        </a:p>
      </dgm:t>
    </dgm:pt>
    <dgm:pt modelId="{9BB1978E-2528-4CD5-A851-D0AFD869026A}" type="parTrans" cxnId="{0420F561-382E-4DBC-9238-34000DE0881C}">
      <dgm:prSet/>
      <dgm:spPr/>
      <dgm:t>
        <a:bodyPr/>
        <a:lstStyle/>
        <a:p>
          <a:endParaRPr lang="en-NZ"/>
        </a:p>
      </dgm:t>
    </dgm:pt>
    <dgm:pt modelId="{808E3D1B-E9CB-4F13-AB4D-19220EB0BB28}" type="sibTrans" cxnId="{0420F561-382E-4DBC-9238-34000DE0881C}">
      <dgm:prSet/>
      <dgm:spPr/>
      <dgm:t>
        <a:bodyPr/>
        <a:lstStyle/>
        <a:p>
          <a:endParaRPr lang="en-NZ"/>
        </a:p>
      </dgm:t>
    </dgm:pt>
    <dgm:pt modelId="{BB44DE6D-8E2E-4F67-B18D-2C33722727C8}" type="pres">
      <dgm:prSet presAssocID="{68563BAD-C0D5-47F5-AA00-32964EA5A6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5B9F9B75-CD65-4359-B048-D07794765287}" type="pres">
      <dgm:prSet presAssocID="{DF47AC87-053A-4AF7-8FE8-5A3D8ECDCE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6871A9A-0838-48F3-B1DA-6F88DFE8DEF8}" type="pres">
      <dgm:prSet presAssocID="{935644C6-353E-42CA-8E5A-C6164833FFB9}" presName="sibTrans" presStyleCnt="0"/>
      <dgm:spPr/>
    </dgm:pt>
    <dgm:pt modelId="{1A59EC66-52A1-4501-8097-A96331CE7B66}" type="pres">
      <dgm:prSet presAssocID="{3D120CD2-0E48-4B94-AE40-C9A9A19977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133AF07-F4E0-4A8B-A46F-09F9F32037E1}" type="pres">
      <dgm:prSet presAssocID="{649D8493-D7B2-464B-B5CE-D59ADA43A81C}" presName="sibTrans" presStyleCnt="0"/>
      <dgm:spPr/>
    </dgm:pt>
    <dgm:pt modelId="{066565C9-72CF-4E9E-BBDB-D23B1D131723}" type="pres">
      <dgm:prSet presAssocID="{08C33853-94EC-4382-BE86-A834E70881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11DD558A-C578-4FED-869A-4F894DB387EE}" type="presOf" srcId="{DF47AC87-053A-4AF7-8FE8-5A3D8ECDCE7B}" destId="{5B9F9B75-CD65-4359-B048-D07794765287}" srcOrd="0" destOrd="0" presId="urn:microsoft.com/office/officeart/2005/8/layout/default"/>
    <dgm:cxn modelId="{0420F561-382E-4DBC-9238-34000DE0881C}" srcId="{68563BAD-C0D5-47F5-AA00-32964EA5A602}" destId="{08C33853-94EC-4382-BE86-A834E708816E}" srcOrd="2" destOrd="0" parTransId="{9BB1978E-2528-4CD5-A851-D0AFD869026A}" sibTransId="{808E3D1B-E9CB-4F13-AB4D-19220EB0BB28}"/>
    <dgm:cxn modelId="{EE76AF72-7ADB-4FA0-841F-D0B1C1F51F9D}" type="presOf" srcId="{68563BAD-C0D5-47F5-AA00-32964EA5A602}" destId="{BB44DE6D-8E2E-4F67-B18D-2C33722727C8}" srcOrd="0" destOrd="0" presId="urn:microsoft.com/office/officeart/2005/8/layout/default"/>
    <dgm:cxn modelId="{9DFEF5A3-D55A-41BD-9FCF-7351B9AE508B}" srcId="{68563BAD-C0D5-47F5-AA00-32964EA5A602}" destId="{DF47AC87-053A-4AF7-8FE8-5A3D8ECDCE7B}" srcOrd="0" destOrd="0" parTransId="{79886E8D-1CF4-473F-8FBE-B010224E4943}" sibTransId="{935644C6-353E-42CA-8E5A-C6164833FFB9}"/>
    <dgm:cxn modelId="{986E9E43-2428-4B50-8905-E7D66CB547CE}" srcId="{68563BAD-C0D5-47F5-AA00-32964EA5A602}" destId="{3D120CD2-0E48-4B94-AE40-C9A9A1997768}" srcOrd="1" destOrd="0" parTransId="{5E7DA9CE-0B82-4304-9977-BE2651224064}" sibTransId="{649D8493-D7B2-464B-B5CE-D59ADA43A81C}"/>
    <dgm:cxn modelId="{E3F0ADED-CA1D-4826-9520-CB0527F3217E}" type="presOf" srcId="{3D120CD2-0E48-4B94-AE40-C9A9A1997768}" destId="{1A59EC66-52A1-4501-8097-A96331CE7B66}" srcOrd="0" destOrd="0" presId="urn:microsoft.com/office/officeart/2005/8/layout/default"/>
    <dgm:cxn modelId="{5F1723A4-3FB3-49C8-B774-3AEB47093733}" type="presOf" srcId="{08C33853-94EC-4382-BE86-A834E708816E}" destId="{066565C9-72CF-4E9E-BBDB-D23B1D131723}" srcOrd="0" destOrd="0" presId="urn:microsoft.com/office/officeart/2005/8/layout/default"/>
    <dgm:cxn modelId="{8D919D30-3134-433E-A93F-98B7188C1F39}" type="presParOf" srcId="{BB44DE6D-8E2E-4F67-B18D-2C33722727C8}" destId="{5B9F9B75-CD65-4359-B048-D07794765287}" srcOrd="0" destOrd="0" presId="urn:microsoft.com/office/officeart/2005/8/layout/default"/>
    <dgm:cxn modelId="{103B5D2D-8DB2-4F0A-9028-77CBF7762252}" type="presParOf" srcId="{BB44DE6D-8E2E-4F67-B18D-2C33722727C8}" destId="{66871A9A-0838-48F3-B1DA-6F88DFE8DEF8}" srcOrd="1" destOrd="0" presId="urn:microsoft.com/office/officeart/2005/8/layout/default"/>
    <dgm:cxn modelId="{2978F23D-62F3-4E2A-BD53-5C7D2EB2009C}" type="presParOf" srcId="{BB44DE6D-8E2E-4F67-B18D-2C33722727C8}" destId="{1A59EC66-52A1-4501-8097-A96331CE7B66}" srcOrd="2" destOrd="0" presId="urn:microsoft.com/office/officeart/2005/8/layout/default"/>
    <dgm:cxn modelId="{173285C6-D458-459D-ABE2-3B727AD49C21}" type="presParOf" srcId="{BB44DE6D-8E2E-4F67-B18D-2C33722727C8}" destId="{C133AF07-F4E0-4A8B-A46F-09F9F32037E1}" srcOrd="3" destOrd="0" presId="urn:microsoft.com/office/officeart/2005/8/layout/default"/>
    <dgm:cxn modelId="{524925A9-1525-4F60-B866-26567F32D248}" type="presParOf" srcId="{BB44DE6D-8E2E-4F67-B18D-2C33722727C8}" destId="{066565C9-72CF-4E9E-BBDB-D23B1D13172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8563BAD-C0D5-47F5-AA00-32964EA5A60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NZ"/>
        </a:p>
      </dgm:t>
    </dgm:pt>
    <dgm:pt modelId="{273E1BBB-6364-44BE-9D12-2CF95D09A68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NZ" sz="14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ENABLING ACTION 1</a:t>
          </a:r>
          <a: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Collect good information about the Kaituna River and its tributaries. </a:t>
          </a:r>
        </a:p>
      </dgm:t>
    </dgm:pt>
    <dgm:pt modelId="{8BFCD41D-3B2B-473A-AB55-FDB8A44E98BE}" type="parTrans" cxnId="{D5252C0B-4C90-4E73-B1C0-CF0E6F454841}">
      <dgm:prSet/>
      <dgm:spPr/>
      <dgm:t>
        <a:bodyPr/>
        <a:lstStyle/>
        <a:p>
          <a:endParaRPr lang="en-NZ"/>
        </a:p>
      </dgm:t>
    </dgm:pt>
    <dgm:pt modelId="{73326241-15DE-4033-8BCC-D28C386371D6}" type="sibTrans" cxnId="{D5252C0B-4C90-4E73-B1C0-CF0E6F454841}">
      <dgm:prSet/>
      <dgm:spPr/>
      <dgm:t>
        <a:bodyPr/>
        <a:lstStyle/>
        <a:p>
          <a:endParaRPr lang="en-NZ"/>
        </a:p>
      </dgm:t>
    </dgm:pt>
    <dgm:pt modelId="{788763E6-D3C0-46AE-9271-9888FEF0AFA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NZ" sz="14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ENABLING ACTION 2</a:t>
          </a:r>
          <a: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Establish a Kaituna River restoration and enhancement fund.</a:t>
          </a:r>
        </a:p>
      </dgm:t>
    </dgm:pt>
    <dgm:pt modelId="{B98A0DE5-5135-4278-B297-44EE84776B41}" type="parTrans" cxnId="{24D211FF-29F8-489F-87D7-98504CD78157}">
      <dgm:prSet/>
      <dgm:spPr/>
      <dgm:t>
        <a:bodyPr/>
        <a:lstStyle/>
        <a:p>
          <a:endParaRPr lang="en-NZ"/>
        </a:p>
      </dgm:t>
    </dgm:pt>
    <dgm:pt modelId="{09B0527F-5062-4A7E-A313-5AEEE5E193D9}" type="sibTrans" cxnId="{24D211FF-29F8-489F-87D7-98504CD78157}">
      <dgm:prSet/>
      <dgm:spPr/>
      <dgm:t>
        <a:bodyPr/>
        <a:lstStyle/>
        <a:p>
          <a:endParaRPr lang="en-NZ"/>
        </a:p>
      </dgm:t>
    </dgm:pt>
    <dgm:pt modelId="{C3B07E25-FAE0-40A4-B8A3-30512650B92D}" type="pres">
      <dgm:prSet presAssocID="{68563BAD-C0D5-47F5-AA00-32964EA5A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DDD527EF-5C44-478A-BBD5-BD1EAEF5AE05}" type="pres">
      <dgm:prSet presAssocID="{273E1BBB-6364-44BE-9D12-2CF95D09A68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1E676D4-2315-4923-B638-B7F7125DFD0A}" type="pres">
      <dgm:prSet presAssocID="{73326241-15DE-4033-8BCC-D28C386371D6}" presName="spacer" presStyleCnt="0"/>
      <dgm:spPr/>
    </dgm:pt>
    <dgm:pt modelId="{B2E6A22E-CDBB-4351-BE90-EB29E07D2CF3}" type="pres">
      <dgm:prSet presAssocID="{788763E6-D3C0-46AE-9271-9888FEF0AFA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ACEB468E-281C-41FC-8E86-71138FE2636E}" type="presOf" srcId="{788763E6-D3C0-46AE-9271-9888FEF0AFA0}" destId="{B2E6A22E-CDBB-4351-BE90-EB29E07D2CF3}" srcOrd="0" destOrd="0" presId="urn:microsoft.com/office/officeart/2005/8/layout/vList2"/>
    <dgm:cxn modelId="{24D211FF-29F8-489F-87D7-98504CD78157}" srcId="{68563BAD-C0D5-47F5-AA00-32964EA5A602}" destId="{788763E6-D3C0-46AE-9271-9888FEF0AFA0}" srcOrd="1" destOrd="0" parTransId="{B98A0DE5-5135-4278-B297-44EE84776B41}" sibTransId="{09B0527F-5062-4A7E-A313-5AEEE5E193D9}"/>
    <dgm:cxn modelId="{D5252C0B-4C90-4E73-B1C0-CF0E6F454841}" srcId="{68563BAD-C0D5-47F5-AA00-32964EA5A602}" destId="{273E1BBB-6364-44BE-9D12-2CF95D09A688}" srcOrd="0" destOrd="0" parTransId="{8BFCD41D-3B2B-473A-AB55-FDB8A44E98BE}" sibTransId="{73326241-15DE-4033-8BCC-D28C386371D6}"/>
    <dgm:cxn modelId="{77BECF48-DE61-476F-8572-768D0103EB5C}" type="presOf" srcId="{68563BAD-C0D5-47F5-AA00-32964EA5A602}" destId="{C3B07E25-FAE0-40A4-B8A3-30512650B92D}" srcOrd="0" destOrd="0" presId="urn:microsoft.com/office/officeart/2005/8/layout/vList2"/>
    <dgm:cxn modelId="{7DA5C3F8-777D-487D-A7CB-70345F18055B}" type="presOf" srcId="{273E1BBB-6364-44BE-9D12-2CF95D09A688}" destId="{DDD527EF-5C44-478A-BBD5-BD1EAEF5AE05}" srcOrd="0" destOrd="0" presId="urn:microsoft.com/office/officeart/2005/8/layout/vList2"/>
    <dgm:cxn modelId="{1308B0B5-655A-4B04-A477-CC0025C9F513}" type="presParOf" srcId="{C3B07E25-FAE0-40A4-B8A3-30512650B92D}" destId="{DDD527EF-5C44-478A-BBD5-BD1EAEF5AE05}" srcOrd="0" destOrd="0" presId="urn:microsoft.com/office/officeart/2005/8/layout/vList2"/>
    <dgm:cxn modelId="{E79E2D52-026A-4BB7-9E73-7C44656743E9}" type="presParOf" srcId="{C3B07E25-FAE0-40A4-B8A3-30512650B92D}" destId="{A1E676D4-2315-4923-B638-B7F7125DFD0A}" srcOrd="1" destOrd="0" presId="urn:microsoft.com/office/officeart/2005/8/layout/vList2"/>
    <dgm:cxn modelId="{0DE80CC7-0A41-4EF8-A3D8-A1AD910087ED}" type="presParOf" srcId="{C3B07E25-FAE0-40A4-B8A3-30512650B92D}" destId="{B2E6A22E-CDBB-4351-BE90-EB29E07D2CF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8563BAD-C0D5-47F5-AA00-32964EA5A602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NZ"/>
        </a:p>
      </dgm:t>
    </dgm:pt>
    <dgm:pt modelId="{DF47AC87-053A-4AF7-8FE8-5A3D8ECDCE7B}">
      <dgm:prSet phldrT="[Text]"/>
      <dgm:spPr/>
      <dgm:t>
        <a:bodyPr/>
        <a:lstStyle/>
        <a:p>
          <a:pPr>
            <a:buClr>
              <a:srgbClr val="5AA8BF"/>
            </a:buClr>
            <a:buSzPts val="800"/>
            <a:buFont typeface="Symbol" panose="05050102010706020507" pitchFamily="18" charset="2"/>
            <a:buChar char=""/>
          </a:pPr>
          <a:r>
            <a:rPr lang="en-NZ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1</a:t>
          </a: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Take collective responsibility for improving the health and wellbeing of the Kaituna River and its tributaries</a:t>
          </a:r>
          <a:endParaRPr lang="en-NZ" dirty="0">
            <a:solidFill>
              <a:schemeClr val="tx1"/>
            </a:solidFill>
            <a:latin typeface="+mn-lt"/>
          </a:endParaRPr>
        </a:p>
      </dgm:t>
    </dgm:pt>
    <dgm:pt modelId="{79886E8D-1CF4-473F-8FBE-B010224E4943}" type="parTrans" cxnId="{9DFEF5A3-D55A-41BD-9FCF-7351B9AE508B}">
      <dgm:prSet/>
      <dgm:spPr/>
      <dgm:t>
        <a:bodyPr/>
        <a:lstStyle/>
        <a:p>
          <a:endParaRPr lang="en-NZ"/>
        </a:p>
      </dgm:t>
    </dgm:pt>
    <dgm:pt modelId="{935644C6-353E-42CA-8E5A-C6164833FFB9}" type="sibTrans" cxnId="{9DFEF5A3-D55A-41BD-9FCF-7351B9AE508B}">
      <dgm:prSet/>
      <dgm:spPr/>
      <dgm:t>
        <a:bodyPr/>
        <a:lstStyle/>
        <a:p>
          <a:endParaRPr lang="en-NZ"/>
        </a:p>
      </dgm:t>
    </dgm:pt>
    <dgm:pt modelId="{3D120CD2-0E48-4B94-AE40-C9A9A1997768}">
      <dgm:prSet/>
      <dgm:spPr/>
      <dgm:t>
        <a:bodyPr/>
        <a:lstStyle/>
        <a:p>
          <a:r>
            <a:rPr lang="en-NZ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2</a:t>
          </a: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Create a network of healthy and diverse Kaituna habitats and ecosystems</a:t>
          </a:r>
        </a:p>
      </dgm:t>
    </dgm:pt>
    <dgm:pt modelId="{5E7DA9CE-0B82-4304-9977-BE2651224064}" type="parTrans" cxnId="{986E9E43-2428-4B50-8905-E7D66CB547CE}">
      <dgm:prSet/>
      <dgm:spPr/>
      <dgm:t>
        <a:bodyPr/>
        <a:lstStyle/>
        <a:p>
          <a:endParaRPr lang="en-NZ"/>
        </a:p>
      </dgm:t>
    </dgm:pt>
    <dgm:pt modelId="{649D8493-D7B2-464B-B5CE-D59ADA43A81C}" type="sibTrans" cxnId="{986E9E43-2428-4B50-8905-E7D66CB547CE}">
      <dgm:prSet/>
      <dgm:spPr/>
      <dgm:t>
        <a:bodyPr/>
        <a:lstStyle/>
        <a:p>
          <a:endParaRPr lang="en-NZ"/>
        </a:p>
      </dgm:t>
    </dgm:pt>
    <dgm:pt modelId="{08C33853-94EC-4382-BE86-A834E708816E}">
      <dgm:prSet/>
      <dgm:spPr/>
      <dgm:t>
        <a:bodyPr/>
        <a:lstStyle/>
        <a:p>
          <a:r>
            <a:rPr lang="en-NZ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3</a:t>
          </a: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Connect our communities and visitors to our River and to our projects</a:t>
          </a:r>
        </a:p>
      </dgm:t>
    </dgm:pt>
    <dgm:pt modelId="{9BB1978E-2528-4CD5-A851-D0AFD869026A}" type="parTrans" cxnId="{0420F561-382E-4DBC-9238-34000DE0881C}">
      <dgm:prSet/>
      <dgm:spPr/>
      <dgm:t>
        <a:bodyPr/>
        <a:lstStyle/>
        <a:p>
          <a:endParaRPr lang="en-NZ"/>
        </a:p>
      </dgm:t>
    </dgm:pt>
    <dgm:pt modelId="{808E3D1B-E9CB-4F13-AB4D-19220EB0BB28}" type="sibTrans" cxnId="{0420F561-382E-4DBC-9238-34000DE0881C}">
      <dgm:prSet/>
      <dgm:spPr/>
      <dgm:t>
        <a:bodyPr/>
        <a:lstStyle/>
        <a:p>
          <a:endParaRPr lang="en-NZ"/>
        </a:p>
      </dgm:t>
    </dgm:pt>
    <dgm:pt modelId="{BB44DE6D-8E2E-4F67-B18D-2C33722727C8}" type="pres">
      <dgm:prSet presAssocID="{68563BAD-C0D5-47F5-AA00-32964EA5A6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5B9F9B75-CD65-4359-B048-D07794765287}" type="pres">
      <dgm:prSet presAssocID="{DF47AC87-053A-4AF7-8FE8-5A3D8ECDCE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6871A9A-0838-48F3-B1DA-6F88DFE8DEF8}" type="pres">
      <dgm:prSet presAssocID="{935644C6-353E-42CA-8E5A-C6164833FFB9}" presName="sibTrans" presStyleCnt="0"/>
      <dgm:spPr/>
    </dgm:pt>
    <dgm:pt modelId="{1A59EC66-52A1-4501-8097-A96331CE7B66}" type="pres">
      <dgm:prSet presAssocID="{3D120CD2-0E48-4B94-AE40-C9A9A19977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133AF07-F4E0-4A8B-A46F-09F9F32037E1}" type="pres">
      <dgm:prSet presAssocID="{649D8493-D7B2-464B-B5CE-D59ADA43A81C}" presName="sibTrans" presStyleCnt="0"/>
      <dgm:spPr/>
    </dgm:pt>
    <dgm:pt modelId="{066565C9-72CF-4E9E-BBDB-D23B1D131723}" type="pres">
      <dgm:prSet presAssocID="{08C33853-94EC-4382-BE86-A834E70881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11DD558A-C578-4FED-869A-4F894DB387EE}" type="presOf" srcId="{DF47AC87-053A-4AF7-8FE8-5A3D8ECDCE7B}" destId="{5B9F9B75-CD65-4359-B048-D07794765287}" srcOrd="0" destOrd="0" presId="urn:microsoft.com/office/officeart/2005/8/layout/default"/>
    <dgm:cxn modelId="{0420F561-382E-4DBC-9238-34000DE0881C}" srcId="{68563BAD-C0D5-47F5-AA00-32964EA5A602}" destId="{08C33853-94EC-4382-BE86-A834E708816E}" srcOrd="2" destOrd="0" parTransId="{9BB1978E-2528-4CD5-A851-D0AFD869026A}" sibTransId="{808E3D1B-E9CB-4F13-AB4D-19220EB0BB28}"/>
    <dgm:cxn modelId="{EE76AF72-7ADB-4FA0-841F-D0B1C1F51F9D}" type="presOf" srcId="{68563BAD-C0D5-47F5-AA00-32964EA5A602}" destId="{BB44DE6D-8E2E-4F67-B18D-2C33722727C8}" srcOrd="0" destOrd="0" presId="urn:microsoft.com/office/officeart/2005/8/layout/default"/>
    <dgm:cxn modelId="{9DFEF5A3-D55A-41BD-9FCF-7351B9AE508B}" srcId="{68563BAD-C0D5-47F5-AA00-32964EA5A602}" destId="{DF47AC87-053A-4AF7-8FE8-5A3D8ECDCE7B}" srcOrd="0" destOrd="0" parTransId="{79886E8D-1CF4-473F-8FBE-B010224E4943}" sibTransId="{935644C6-353E-42CA-8E5A-C6164833FFB9}"/>
    <dgm:cxn modelId="{986E9E43-2428-4B50-8905-E7D66CB547CE}" srcId="{68563BAD-C0D5-47F5-AA00-32964EA5A602}" destId="{3D120CD2-0E48-4B94-AE40-C9A9A1997768}" srcOrd="1" destOrd="0" parTransId="{5E7DA9CE-0B82-4304-9977-BE2651224064}" sibTransId="{649D8493-D7B2-464B-B5CE-D59ADA43A81C}"/>
    <dgm:cxn modelId="{E3F0ADED-CA1D-4826-9520-CB0527F3217E}" type="presOf" srcId="{3D120CD2-0E48-4B94-AE40-C9A9A1997768}" destId="{1A59EC66-52A1-4501-8097-A96331CE7B66}" srcOrd="0" destOrd="0" presId="urn:microsoft.com/office/officeart/2005/8/layout/default"/>
    <dgm:cxn modelId="{5F1723A4-3FB3-49C8-B774-3AEB47093733}" type="presOf" srcId="{08C33853-94EC-4382-BE86-A834E708816E}" destId="{066565C9-72CF-4E9E-BBDB-D23B1D131723}" srcOrd="0" destOrd="0" presId="urn:microsoft.com/office/officeart/2005/8/layout/default"/>
    <dgm:cxn modelId="{8D919D30-3134-433E-A93F-98B7188C1F39}" type="presParOf" srcId="{BB44DE6D-8E2E-4F67-B18D-2C33722727C8}" destId="{5B9F9B75-CD65-4359-B048-D07794765287}" srcOrd="0" destOrd="0" presId="urn:microsoft.com/office/officeart/2005/8/layout/default"/>
    <dgm:cxn modelId="{103B5D2D-8DB2-4F0A-9028-77CBF7762252}" type="presParOf" srcId="{BB44DE6D-8E2E-4F67-B18D-2C33722727C8}" destId="{66871A9A-0838-48F3-B1DA-6F88DFE8DEF8}" srcOrd="1" destOrd="0" presId="urn:microsoft.com/office/officeart/2005/8/layout/default"/>
    <dgm:cxn modelId="{2978F23D-62F3-4E2A-BD53-5C7D2EB2009C}" type="presParOf" srcId="{BB44DE6D-8E2E-4F67-B18D-2C33722727C8}" destId="{1A59EC66-52A1-4501-8097-A96331CE7B66}" srcOrd="2" destOrd="0" presId="urn:microsoft.com/office/officeart/2005/8/layout/default"/>
    <dgm:cxn modelId="{173285C6-D458-459D-ABE2-3B727AD49C21}" type="presParOf" srcId="{BB44DE6D-8E2E-4F67-B18D-2C33722727C8}" destId="{C133AF07-F4E0-4A8B-A46F-09F9F32037E1}" srcOrd="3" destOrd="0" presId="urn:microsoft.com/office/officeart/2005/8/layout/default"/>
    <dgm:cxn modelId="{524925A9-1525-4F60-B866-26567F32D248}" type="presParOf" srcId="{BB44DE6D-8E2E-4F67-B18D-2C33722727C8}" destId="{066565C9-72CF-4E9E-BBDB-D23B1D13172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563BAD-C0D5-47F5-AA00-32964EA5A60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NZ"/>
        </a:p>
      </dgm:t>
    </dgm:pt>
    <dgm:pt modelId="{273E1BBB-6364-44BE-9D12-2CF95D09A68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NZ" sz="14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ENABLING ACTION 1</a:t>
          </a:r>
          <a: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Collect good information about the Kaituna River and its tributaries. </a:t>
          </a:r>
        </a:p>
      </dgm:t>
    </dgm:pt>
    <dgm:pt modelId="{8BFCD41D-3B2B-473A-AB55-FDB8A44E98BE}" type="parTrans" cxnId="{D5252C0B-4C90-4E73-B1C0-CF0E6F454841}">
      <dgm:prSet/>
      <dgm:spPr/>
      <dgm:t>
        <a:bodyPr/>
        <a:lstStyle/>
        <a:p>
          <a:endParaRPr lang="en-NZ"/>
        </a:p>
      </dgm:t>
    </dgm:pt>
    <dgm:pt modelId="{73326241-15DE-4033-8BCC-D28C386371D6}" type="sibTrans" cxnId="{D5252C0B-4C90-4E73-B1C0-CF0E6F454841}">
      <dgm:prSet/>
      <dgm:spPr/>
      <dgm:t>
        <a:bodyPr/>
        <a:lstStyle/>
        <a:p>
          <a:endParaRPr lang="en-NZ"/>
        </a:p>
      </dgm:t>
    </dgm:pt>
    <dgm:pt modelId="{788763E6-D3C0-46AE-9271-9888FEF0AFA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NZ" sz="14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ENABLING ACTION 2</a:t>
          </a:r>
          <a: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Establish a Kaituna River restoration and enhancement fund.</a:t>
          </a:r>
        </a:p>
      </dgm:t>
    </dgm:pt>
    <dgm:pt modelId="{B98A0DE5-5135-4278-B297-44EE84776B41}" type="parTrans" cxnId="{24D211FF-29F8-489F-87D7-98504CD78157}">
      <dgm:prSet/>
      <dgm:spPr/>
      <dgm:t>
        <a:bodyPr/>
        <a:lstStyle/>
        <a:p>
          <a:endParaRPr lang="en-NZ"/>
        </a:p>
      </dgm:t>
    </dgm:pt>
    <dgm:pt modelId="{09B0527F-5062-4A7E-A313-5AEEE5E193D9}" type="sibTrans" cxnId="{24D211FF-29F8-489F-87D7-98504CD78157}">
      <dgm:prSet/>
      <dgm:spPr/>
      <dgm:t>
        <a:bodyPr/>
        <a:lstStyle/>
        <a:p>
          <a:endParaRPr lang="en-NZ"/>
        </a:p>
      </dgm:t>
    </dgm:pt>
    <dgm:pt modelId="{C3B07E25-FAE0-40A4-B8A3-30512650B92D}" type="pres">
      <dgm:prSet presAssocID="{68563BAD-C0D5-47F5-AA00-32964EA5A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DDD527EF-5C44-478A-BBD5-BD1EAEF5AE05}" type="pres">
      <dgm:prSet presAssocID="{273E1BBB-6364-44BE-9D12-2CF95D09A68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1E676D4-2315-4923-B638-B7F7125DFD0A}" type="pres">
      <dgm:prSet presAssocID="{73326241-15DE-4033-8BCC-D28C386371D6}" presName="spacer" presStyleCnt="0"/>
      <dgm:spPr/>
    </dgm:pt>
    <dgm:pt modelId="{B2E6A22E-CDBB-4351-BE90-EB29E07D2CF3}" type="pres">
      <dgm:prSet presAssocID="{788763E6-D3C0-46AE-9271-9888FEF0AFA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ACEB468E-281C-41FC-8E86-71138FE2636E}" type="presOf" srcId="{788763E6-D3C0-46AE-9271-9888FEF0AFA0}" destId="{B2E6A22E-CDBB-4351-BE90-EB29E07D2CF3}" srcOrd="0" destOrd="0" presId="urn:microsoft.com/office/officeart/2005/8/layout/vList2"/>
    <dgm:cxn modelId="{24D211FF-29F8-489F-87D7-98504CD78157}" srcId="{68563BAD-C0D5-47F5-AA00-32964EA5A602}" destId="{788763E6-D3C0-46AE-9271-9888FEF0AFA0}" srcOrd="1" destOrd="0" parTransId="{B98A0DE5-5135-4278-B297-44EE84776B41}" sibTransId="{09B0527F-5062-4A7E-A313-5AEEE5E193D9}"/>
    <dgm:cxn modelId="{D5252C0B-4C90-4E73-B1C0-CF0E6F454841}" srcId="{68563BAD-C0D5-47F5-AA00-32964EA5A602}" destId="{273E1BBB-6364-44BE-9D12-2CF95D09A688}" srcOrd="0" destOrd="0" parTransId="{8BFCD41D-3B2B-473A-AB55-FDB8A44E98BE}" sibTransId="{73326241-15DE-4033-8BCC-D28C386371D6}"/>
    <dgm:cxn modelId="{77BECF48-DE61-476F-8572-768D0103EB5C}" type="presOf" srcId="{68563BAD-C0D5-47F5-AA00-32964EA5A602}" destId="{C3B07E25-FAE0-40A4-B8A3-30512650B92D}" srcOrd="0" destOrd="0" presId="urn:microsoft.com/office/officeart/2005/8/layout/vList2"/>
    <dgm:cxn modelId="{7DA5C3F8-777D-487D-A7CB-70345F18055B}" type="presOf" srcId="{273E1BBB-6364-44BE-9D12-2CF95D09A688}" destId="{DDD527EF-5C44-478A-BBD5-BD1EAEF5AE05}" srcOrd="0" destOrd="0" presId="urn:microsoft.com/office/officeart/2005/8/layout/vList2"/>
    <dgm:cxn modelId="{1308B0B5-655A-4B04-A477-CC0025C9F513}" type="presParOf" srcId="{C3B07E25-FAE0-40A4-B8A3-30512650B92D}" destId="{DDD527EF-5C44-478A-BBD5-BD1EAEF5AE05}" srcOrd="0" destOrd="0" presId="urn:microsoft.com/office/officeart/2005/8/layout/vList2"/>
    <dgm:cxn modelId="{E79E2D52-026A-4BB7-9E73-7C44656743E9}" type="presParOf" srcId="{C3B07E25-FAE0-40A4-B8A3-30512650B92D}" destId="{A1E676D4-2315-4923-B638-B7F7125DFD0A}" srcOrd="1" destOrd="0" presId="urn:microsoft.com/office/officeart/2005/8/layout/vList2"/>
    <dgm:cxn modelId="{0DE80CC7-0A41-4EF8-A3D8-A1AD910087ED}" type="presParOf" srcId="{C3B07E25-FAE0-40A4-B8A3-30512650B92D}" destId="{B2E6A22E-CDBB-4351-BE90-EB29E07D2CF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563BAD-C0D5-47F5-AA00-32964EA5A602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NZ"/>
        </a:p>
      </dgm:t>
    </dgm:pt>
    <dgm:pt modelId="{DF47AC87-053A-4AF7-8FE8-5A3D8ECDCE7B}">
      <dgm:prSet phldrT="[Text]"/>
      <dgm:spPr/>
      <dgm:t>
        <a:bodyPr/>
        <a:lstStyle/>
        <a:p>
          <a:pPr>
            <a:buClr>
              <a:srgbClr val="5AA8BF"/>
            </a:buClr>
            <a:buSzPts val="800"/>
            <a:buFont typeface="Symbol" panose="05050102010706020507" pitchFamily="18" charset="2"/>
            <a:buChar char=""/>
          </a:pPr>
          <a:r>
            <a:rPr lang="en-NZ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1</a:t>
          </a: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Take collective responsibility for improving the health and wellbeing of the Kaituna River and its tributaries</a:t>
          </a:r>
          <a:endParaRPr lang="en-NZ" dirty="0">
            <a:solidFill>
              <a:schemeClr val="tx1"/>
            </a:solidFill>
            <a:latin typeface="+mn-lt"/>
          </a:endParaRPr>
        </a:p>
      </dgm:t>
    </dgm:pt>
    <dgm:pt modelId="{79886E8D-1CF4-473F-8FBE-B010224E4943}" type="parTrans" cxnId="{9DFEF5A3-D55A-41BD-9FCF-7351B9AE508B}">
      <dgm:prSet/>
      <dgm:spPr/>
      <dgm:t>
        <a:bodyPr/>
        <a:lstStyle/>
        <a:p>
          <a:endParaRPr lang="en-NZ"/>
        </a:p>
      </dgm:t>
    </dgm:pt>
    <dgm:pt modelId="{935644C6-353E-42CA-8E5A-C6164833FFB9}" type="sibTrans" cxnId="{9DFEF5A3-D55A-41BD-9FCF-7351B9AE508B}">
      <dgm:prSet/>
      <dgm:spPr/>
      <dgm:t>
        <a:bodyPr/>
        <a:lstStyle/>
        <a:p>
          <a:endParaRPr lang="en-NZ"/>
        </a:p>
      </dgm:t>
    </dgm:pt>
    <dgm:pt modelId="{3D120CD2-0E48-4B94-AE40-C9A9A1997768}">
      <dgm:prSet/>
      <dgm:spPr/>
      <dgm:t>
        <a:bodyPr/>
        <a:lstStyle/>
        <a:p>
          <a:r>
            <a:rPr lang="en-NZ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2</a:t>
          </a: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Create a network of healthy and diverse Kaituna habitats and ecosystems</a:t>
          </a:r>
        </a:p>
      </dgm:t>
    </dgm:pt>
    <dgm:pt modelId="{5E7DA9CE-0B82-4304-9977-BE2651224064}" type="parTrans" cxnId="{986E9E43-2428-4B50-8905-E7D66CB547CE}">
      <dgm:prSet/>
      <dgm:spPr/>
      <dgm:t>
        <a:bodyPr/>
        <a:lstStyle/>
        <a:p>
          <a:endParaRPr lang="en-NZ"/>
        </a:p>
      </dgm:t>
    </dgm:pt>
    <dgm:pt modelId="{649D8493-D7B2-464B-B5CE-D59ADA43A81C}" type="sibTrans" cxnId="{986E9E43-2428-4B50-8905-E7D66CB547CE}">
      <dgm:prSet/>
      <dgm:spPr/>
      <dgm:t>
        <a:bodyPr/>
        <a:lstStyle/>
        <a:p>
          <a:endParaRPr lang="en-NZ"/>
        </a:p>
      </dgm:t>
    </dgm:pt>
    <dgm:pt modelId="{08C33853-94EC-4382-BE86-A834E708816E}">
      <dgm:prSet/>
      <dgm:spPr/>
      <dgm:t>
        <a:bodyPr/>
        <a:lstStyle/>
        <a:p>
          <a:r>
            <a:rPr lang="en-NZ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3</a:t>
          </a: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Connect our communities and visitors to our River and to our projects</a:t>
          </a:r>
        </a:p>
      </dgm:t>
    </dgm:pt>
    <dgm:pt modelId="{9BB1978E-2528-4CD5-A851-D0AFD869026A}" type="parTrans" cxnId="{0420F561-382E-4DBC-9238-34000DE0881C}">
      <dgm:prSet/>
      <dgm:spPr/>
      <dgm:t>
        <a:bodyPr/>
        <a:lstStyle/>
        <a:p>
          <a:endParaRPr lang="en-NZ"/>
        </a:p>
      </dgm:t>
    </dgm:pt>
    <dgm:pt modelId="{808E3D1B-E9CB-4F13-AB4D-19220EB0BB28}" type="sibTrans" cxnId="{0420F561-382E-4DBC-9238-34000DE0881C}">
      <dgm:prSet/>
      <dgm:spPr/>
      <dgm:t>
        <a:bodyPr/>
        <a:lstStyle/>
        <a:p>
          <a:endParaRPr lang="en-NZ"/>
        </a:p>
      </dgm:t>
    </dgm:pt>
    <dgm:pt modelId="{BB44DE6D-8E2E-4F67-B18D-2C33722727C8}" type="pres">
      <dgm:prSet presAssocID="{68563BAD-C0D5-47F5-AA00-32964EA5A6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5B9F9B75-CD65-4359-B048-D07794765287}" type="pres">
      <dgm:prSet presAssocID="{DF47AC87-053A-4AF7-8FE8-5A3D8ECDCE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6871A9A-0838-48F3-B1DA-6F88DFE8DEF8}" type="pres">
      <dgm:prSet presAssocID="{935644C6-353E-42CA-8E5A-C6164833FFB9}" presName="sibTrans" presStyleCnt="0"/>
      <dgm:spPr/>
    </dgm:pt>
    <dgm:pt modelId="{1A59EC66-52A1-4501-8097-A96331CE7B66}" type="pres">
      <dgm:prSet presAssocID="{3D120CD2-0E48-4B94-AE40-C9A9A19977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133AF07-F4E0-4A8B-A46F-09F9F32037E1}" type="pres">
      <dgm:prSet presAssocID="{649D8493-D7B2-464B-B5CE-D59ADA43A81C}" presName="sibTrans" presStyleCnt="0"/>
      <dgm:spPr/>
    </dgm:pt>
    <dgm:pt modelId="{066565C9-72CF-4E9E-BBDB-D23B1D131723}" type="pres">
      <dgm:prSet presAssocID="{08C33853-94EC-4382-BE86-A834E70881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11DD558A-C578-4FED-869A-4F894DB387EE}" type="presOf" srcId="{DF47AC87-053A-4AF7-8FE8-5A3D8ECDCE7B}" destId="{5B9F9B75-CD65-4359-B048-D07794765287}" srcOrd="0" destOrd="0" presId="urn:microsoft.com/office/officeart/2005/8/layout/default"/>
    <dgm:cxn modelId="{0420F561-382E-4DBC-9238-34000DE0881C}" srcId="{68563BAD-C0D5-47F5-AA00-32964EA5A602}" destId="{08C33853-94EC-4382-BE86-A834E708816E}" srcOrd="2" destOrd="0" parTransId="{9BB1978E-2528-4CD5-A851-D0AFD869026A}" sibTransId="{808E3D1B-E9CB-4F13-AB4D-19220EB0BB28}"/>
    <dgm:cxn modelId="{EE76AF72-7ADB-4FA0-841F-D0B1C1F51F9D}" type="presOf" srcId="{68563BAD-C0D5-47F5-AA00-32964EA5A602}" destId="{BB44DE6D-8E2E-4F67-B18D-2C33722727C8}" srcOrd="0" destOrd="0" presId="urn:microsoft.com/office/officeart/2005/8/layout/default"/>
    <dgm:cxn modelId="{9DFEF5A3-D55A-41BD-9FCF-7351B9AE508B}" srcId="{68563BAD-C0D5-47F5-AA00-32964EA5A602}" destId="{DF47AC87-053A-4AF7-8FE8-5A3D8ECDCE7B}" srcOrd="0" destOrd="0" parTransId="{79886E8D-1CF4-473F-8FBE-B010224E4943}" sibTransId="{935644C6-353E-42CA-8E5A-C6164833FFB9}"/>
    <dgm:cxn modelId="{986E9E43-2428-4B50-8905-E7D66CB547CE}" srcId="{68563BAD-C0D5-47F5-AA00-32964EA5A602}" destId="{3D120CD2-0E48-4B94-AE40-C9A9A1997768}" srcOrd="1" destOrd="0" parTransId="{5E7DA9CE-0B82-4304-9977-BE2651224064}" sibTransId="{649D8493-D7B2-464B-B5CE-D59ADA43A81C}"/>
    <dgm:cxn modelId="{E3F0ADED-CA1D-4826-9520-CB0527F3217E}" type="presOf" srcId="{3D120CD2-0E48-4B94-AE40-C9A9A1997768}" destId="{1A59EC66-52A1-4501-8097-A96331CE7B66}" srcOrd="0" destOrd="0" presId="urn:microsoft.com/office/officeart/2005/8/layout/default"/>
    <dgm:cxn modelId="{5F1723A4-3FB3-49C8-B774-3AEB47093733}" type="presOf" srcId="{08C33853-94EC-4382-BE86-A834E708816E}" destId="{066565C9-72CF-4E9E-BBDB-D23B1D131723}" srcOrd="0" destOrd="0" presId="urn:microsoft.com/office/officeart/2005/8/layout/default"/>
    <dgm:cxn modelId="{8D919D30-3134-433E-A93F-98B7188C1F39}" type="presParOf" srcId="{BB44DE6D-8E2E-4F67-B18D-2C33722727C8}" destId="{5B9F9B75-CD65-4359-B048-D07794765287}" srcOrd="0" destOrd="0" presId="urn:microsoft.com/office/officeart/2005/8/layout/default"/>
    <dgm:cxn modelId="{103B5D2D-8DB2-4F0A-9028-77CBF7762252}" type="presParOf" srcId="{BB44DE6D-8E2E-4F67-B18D-2C33722727C8}" destId="{66871A9A-0838-48F3-B1DA-6F88DFE8DEF8}" srcOrd="1" destOrd="0" presId="urn:microsoft.com/office/officeart/2005/8/layout/default"/>
    <dgm:cxn modelId="{2978F23D-62F3-4E2A-BD53-5C7D2EB2009C}" type="presParOf" srcId="{BB44DE6D-8E2E-4F67-B18D-2C33722727C8}" destId="{1A59EC66-52A1-4501-8097-A96331CE7B66}" srcOrd="2" destOrd="0" presId="urn:microsoft.com/office/officeart/2005/8/layout/default"/>
    <dgm:cxn modelId="{173285C6-D458-459D-ABE2-3B727AD49C21}" type="presParOf" srcId="{BB44DE6D-8E2E-4F67-B18D-2C33722727C8}" destId="{C133AF07-F4E0-4A8B-A46F-09F9F32037E1}" srcOrd="3" destOrd="0" presId="urn:microsoft.com/office/officeart/2005/8/layout/default"/>
    <dgm:cxn modelId="{524925A9-1525-4F60-B866-26567F32D248}" type="presParOf" srcId="{BB44DE6D-8E2E-4F67-B18D-2C33722727C8}" destId="{066565C9-72CF-4E9E-BBDB-D23B1D13172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48976B-52CE-4D6D-8DAD-E2A3A7089C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FFD6F950-86E5-4502-9A98-07CC369B03C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NZ" sz="1050" b="1" dirty="0">
              <a:latin typeface="+mj-lt"/>
              <a:cs typeface="Arial" panose="020B0604020202020204" pitchFamily="34" charset="0"/>
            </a:rPr>
            <a:t>Priority Action 1: Take collective responsibility for improving the health and wellbeing of the Kaituna River and its tributaries</a:t>
          </a:r>
          <a:endParaRPr lang="en-NZ" sz="1050" dirty="0">
            <a:latin typeface="+mj-lt"/>
            <a:cs typeface="Arial" panose="020B0604020202020204" pitchFamily="34" charset="0"/>
          </a:endParaRPr>
        </a:p>
      </dgm:t>
    </dgm:pt>
    <dgm:pt modelId="{D48004BE-E4C4-4955-8054-AAE03039AAC4}" type="parTrans" cxnId="{DE740C5C-BF80-48E4-AA64-A9818221F185}">
      <dgm:prSet/>
      <dgm:spPr/>
      <dgm:t>
        <a:bodyPr/>
        <a:lstStyle/>
        <a:p>
          <a:endParaRPr lang="en-NZ"/>
        </a:p>
      </dgm:t>
    </dgm:pt>
    <dgm:pt modelId="{2A549FE5-27F8-4DF4-8A1B-33EBA46F5E00}" type="sibTrans" cxnId="{DE740C5C-BF80-48E4-AA64-A9818221F185}">
      <dgm:prSet/>
      <dgm:spPr/>
      <dgm:t>
        <a:bodyPr/>
        <a:lstStyle/>
        <a:p>
          <a:endParaRPr lang="en-NZ"/>
        </a:p>
      </dgm:t>
    </dgm:pt>
    <dgm:pt modelId="{FC8003DE-9BA1-4748-B842-76719411296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>
              <a:latin typeface="+mj-lt"/>
              <a:cs typeface="Arial" panose="020B0604020202020204" pitchFamily="34" charset="0"/>
            </a:rPr>
            <a:t>Project 1. Lowland drains and drainage canal improvement project</a:t>
          </a:r>
        </a:p>
      </dgm:t>
    </dgm:pt>
    <dgm:pt modelId="{862294EB-54CB-44A4-B08B-ABA4529855B1}" type="parTrans" cxnId="{FF900044-1D8C-4E1B-AD77-E79ABFCA6243}">
      <dgm:prSet/>
      <dgm:spPr/>
      <dgm:t>
        <a:bodyPr/>
        <a:lstStyle/>
        <a:p>
          <a:endParaRPr lang="en-NZ"/>
        </a:p>
      </dgm:t>
    </dgm:pt>
    <dgm:pt modelId="{AEAEC558-B6DD-4F6D-996E-5FCEB1A7424A}" type="sibTrans" cxnId="{FF900044-1D8C-4E1B-AD77-E79ABFCA6243}">
      <dgm:prSet/>
      <dgm:spPr/>
      <dgm:t>
        <a:bodyPr/>
        <a:lstStyle/>
        <a:p>
          <a:endParaRPr lang="en-NZ"/>
        </a:p>
      </dgm:t>
    </dgm:pt>
    <dgm:pt modelId="{599B72B8-4962-4CD8-B5B2-0D475AFB653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>
              <a:latin typeface="+mj-lt"/>
              <a:cs typeface="Arial" panose="020B0604020202020204" pitchFamily="34" charset="0"/>
            </a:rPr>
            <a:t>Project 2. Freshwater quality and quantity limits project</a:t>
          </a:r>
        </a:p>
      </dgm:t>
    </dgm:pt>
    <dgm:pt modelId="{30B8017E-F11B-45C4-A601-D7686C204692}" type="parTrans" cxnId="{79D36F86-023A-4374-8914-549A417785C6}">
      <dgm:prSet/>
      <dgm:spPr/>
      <dgm:t>
        <a:bodyPr/>
        <a:lstStyle/>
        <a:p>
          <a:endParaRPr lang="en-NZ"/>
        </a:p>
      </dgm:t>
    </dgm:pt>
    <dgm:pt modelId="{707A0564-A0F4-4EBB-A318-E1E7B8C1B160}" type="sibTrans" cxnId="{79D36F86-023A-4374-8914-549A417785C6}">
      <dgm:prSet/>
      <dgm:spPr/>
      <dgm:t>
        <a:bodyPr/>
        <a:lstStyle/>
        <a:p>
          <a:endParaRPr lang="en-NZ"/>
        </a:p>
      </dgm:t>
    </dgm:pt>
    <dgm:pt modelId="{7500EE07-E968-4FF2-BDB9-068A35FAD5F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dirty="0">
              <a:latin typeface="+mj-lt"/>
              <a:cs typeface="Arial" panose="020B0604020202020204" pitchFamily="34" charset="0"/>
            </a:rPr>
            <a:t>Project 4. Focus catchments project</a:t>
          </a:r>
        </a:p>
      </dgm:t>
    </dgm:pt>
    <dgm:pt modelId="{45E59012-4948-4B69-87F7-DAA32F4B87C4}" type="parTrans" cxnId="{335176E5-962B-4211-AEE7-3CC7118793CB}">
      <dgm:prSet/>
      <dgm:spPr/>
      <dgm:t>
        <a:bodyPr/>
        <a:lstStyle/>
        <a:p>
          <a:endParaRPr lang="en-NZ"/>
        </a:p>
      </dgm:t>
    </dgm:pt>
    <dgm:pt modelId="{C1F22681-4D63-4913-A679-5695EE598D5E}" type="sibTrans" cxnId="{335176E5-962B-4211-AEE7-3CC7118793CB}">
      <dgm:prSet/>
      <dgm:spPr/>
      <dgm:t>
        <a:bodyPr/>
        <a:lstStyle/>
        <a:p>
          <a:endParaRPr lang="en-NZ"/>
        </a:p>
      </dgm:t>
    </dgm:pt>
    <dgm:pt modelId="{E45A7720-728F-4364-A987-6136873A787B}">
      <dgm:prSet custT="1"/>
      <dgm:spPr>
        <a:solidFill>
          <a:schemeClr val="accent2"/>
        </a:solidFill>
      </dgm:spPr>
      <dgm:t>
        <a:bodyPr/>
        <a:lstStyle/>
        <a:p>
          <a:r>
            <a:rPr lang="en-NZ" sz="1050" b="1">
              <a:latin typeface="+mj-lt"/>
              <a:cs typeface="Arial" panose="020B0604020202020204" pitchFamily="34" charset="0"/>
            </a:rPr>
            <a:t>Priority Action 2: Create a network of healthy and diverse Kaituna habitats and ecosystems</a:t>
          </a:r>
          <a:endParaRPr lang="en-NZ" sz="1050">
            <a:latin typeface="+mj-lt"/>
            <a:cs typeface="Arial" panose="020B0604020202020204" pitchFamily="34" charset="0"/>
          </a:endParaRPr>
        </a:p>
      </dgm:t>
    </dgm:pt>
    <dgm:pt modelId="{63F47EC6-BD22-4C1B-9942-CCC6947852CC}" type="parTrans" cxnId="{CD917435-E096-497E-92C2-FBFF7CDCA043}">
      <dgm:prSet/>
      <dgm:spPr/>
      <dgm:t>
        <a:bodyPr/>
        <a:lstStyle/>
        <a:p>
          <a:endParaRPr lang="en-NZ"/>
        </a:p>
      </dgm:t>
    </dgm:pt>
    <dgm:pt modelId="{27DDB714-FD0A-4396-8211-92DE2DCDE714}" type="sibTrans" cxnId="{CD917435-E096-497E-92C2-FBFF7CDCA043}">
      <dgm:prSet/>
      <dgm:spPr/>
      <dgm:t>
        <a:bodyPr/>
        <a:lstStyle/>
        <a:p>
          <a:endParaRPr lang="en-NZ"/>
        </a:p>
      </dgm:t>
    </dgm:pt>
    <dgm:pt modelId="{B25E73B9-FC53-4151-BF07-98F85639A14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>
              <a:latin typeface="+mj-lt"/>
              <a:cs typeface="Arial" panose="020B0604020202020204" pitchFamily="34" charset="0"/>
            </a:rPr>
            <a:t>Project 6. Post Kaituna River re-diversion enhancement project</a:t>
          </a:r>
        </a:p>
      </dgm:t>
    </dgm:pt>
    <dgm:pt modelId="{BE5E54E1-BA95-457D-B3BE-86EA7D6344DC}" type="parTrans" cxnId="{98A47B71-B8F1-402F-AEA1-6B4457A34A41}">
      <dgm:prSet/>
      <dgm:spPr/>
      <dgm:t>
        <a:bodyPr/>
        <a:lstStyle/>
        <a:p>
          <a:endParaRPr lang="en-NZ"/>
        </a:p>
      </dgm:t>
    </dgm:pt>
    <dgm:pt modelId="{9228DD8F-80CE-4082-99AB-83C3114C08E8}" type="sibTrans" cxnId="{98A47B71-B8F1-402F-AEA1-6B4457A34A41}">
      <dgm:prSet/>
      <dgm:spPr/>
      <dgm:t>
        <a:bodyPr/>
        <a:lstStyle/>
        <a:p>
          <a:endParaRPr lang="en-NZ"/>
        </a:p>
      </dgm:t>
    </dgm:pt>
    <dgm:pt modelId="{54C899B1-0311-4DFA-ABCE-6208ECBACBF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>
              <a:latin typeface="+mj-lt"/>
              <a:cs typeface="Arial" panose="020B0604020202020204" pitchFamily="34" charset="0"/>
            </a:rPr>
            <a:t>Project 7. Wetland Re-creation project</a:t>
          </a:r>
        </a:p>
      </dgm:t>
    </dgm:pt>
    <dgm:pt modelId="{D3A1534E-98B3-406E-8C8E-D88043A2B8C3}" type="parTrans" cxnId="{EAF2DDEE-11FC-4C53-8C62-29631E677312}">
      <dgm:prSet/>
      <dgm:spPr/>
      <dgm:t>
        <a:bodyPr/>
        <a:lstStyle/>
        <a:p>
          <a:endParaRPr lang="en-NZ"/>
        </a:p>
      </dgm:t>
    </dgm:pt>
    <dgm:pt modelId="{AA7EA9B1-2B36-420C-8D05-ACAB0DC969C9}" type="sibTrans" cxnId="{EAF2DDEE-11FC-4C53-8C62-29631E677312}">
      <dgm:prSet/>
      <dgm:spPr/>
      <dgm:t>
        <a:bodyPr/>
        <a:lstStyle/>
        <a:p>
          <a:endParaRPr lang="en-NZ"/>
        </a:p>
      </dgm:t>
    </dgm:pt>
    <dgm:pt modelId="{F1485B55-DE50-4CB3-8899-D03D6D5309B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dirty="0">
              <a:latin typeface="+mj-lt"/>
              <a:cs typeface="Arial" panose="020B0604020202020204" pitchFamily="34" charset="0"/>
            </a:rPr>
            <a:t>Project 8. Kaituna habitats network project</a:t>
          </a:r>
        </a:p>
      </dgm:t>
    </dgm:pt>
    <dgm:pt modelId="{28B27BA7-4DB3-4A68-AA61-92ACF82E50F9}" type="parTrans" cxnId="{D2238065-71F3-4731-9E3D-0BEAC0E6A53A}">
      <dgm:prSet/>
      <dgm:spPr/>
      <dgm:t>
        <a:bodyPr/>
        <a:lstStyle/>
        <a:p>
          <a:endParaRPr lang="en-NZ"/>
        </a:p>
      </dgm:t>
    </dgm:pt>
    <dgm:pt modelId="{D4FF1EA0-07E4-413A-A4E0-0C9DA0A8C223}" type="sibTrans" cxnId="{D2238065-71F3-4731-9E3D-0BEAC0E6A53A}">
      <dgm:prSet/>
      <dgm:spPr/>
      <dgm:t>
        <a:bodyPr/>
        <a:lstStyle/>
        <a:p>
          <a:endParaRPr lang="en-NZ"/>
        </a:p>
      </dgm:t>
    </dgm:pt>
    <dgm:pt modelId="{B4517F3E-EBC1-4D4A-82C7-DA3C9C307D2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>
              <a:latin typeface="+mj-lt"/>
              <a:cs typeface="Arial" panose="020B0604020202020204" pitchFamily="34" charset="0"/>
            </a:rPr>
            <a:t>Project 9. Pātaka Kai Project</a:t>
          </a:r>
        </a:p>
      </dgm:t>
    </dgm:pt>
    <dgm:pt modelId="{5AB61175-61AE-4DBF-92B4-AE3732B8A33F}" type="parTrans" cxnId="{6D38EA55-375F-4AEC-B397-3D7146248FAD}">
      <dgm:prSet/>
      <dgm:spPr/>
      <dgm:t>
        <a:bodyPr/>
        <a:lstStyle/>
        <a:p>
          <a:endParaRPr lang="en-NZ"/>
        </a:p>
      </dgm:t>
    </dgm:pt>
    <dgm:pt modelId="{E2760516-9930-4364-8A30-1CBE9D34EA61}" type="sibTrans" cxnId="{6D38EA55-375F-4AEC-B397-3D7146248FAD}">
      <dgm:prSet/>
      <dgm:spPr/>
      <dgm:t>
        <a:bodyPr/>
        <a:lstStyle/>
        <a:p>
          <a:endParaRPr lang="en-NZ"/>
        </a:p>
      </dgm:t>
    </dgm:pt>
    <dgm:pt modelId="{678605D9-617D-48A3-8851-6D64AD455387}">
      <dgm:prSet custT="1"/>
      <dgm:spPr>
        <a:solidFill>
          <a:schemeClr val="accent2"/>
        </a:solidFill>
      </dgm:spPr>
      <dgm:t>
        <a:bodyPr/>
        <a:lstStyle/>
        <a:p>
          <a:r>
            <a:rPr lang="en-NZ" sz="1050" b="1" dirty="0">
              <a:latin typeface="+mj-lt"/>
              <a:cs typeface="Arial" panose="020B0604020202020204" pitchFamily="34" charset="0"/>
            </a:rPr>
            <a:t>Priority Action 3: Connect our communities and visitors to our river and to our projects</a:t>
          </a:r>
          <a:endParaRPr lang="en-NZ" sz="1050" dirty="0">
            <a:latin typeface="+mj-lt"/>
            <a:cs typeface="Arial" panose="020B0604020202020204" pitchFamily="34" charset="0"/>
          </a:endParaRPr>
        </a:p>
      </dgm:t>
    </dgm:pt>
    <dgm:pt modelId="{18FFF7A0-E14A-488E-B88C-9A4711924C35}" type="parTrans" cxnId="{4B633955-6308-43E1-8F25-9AF7D0C95363}">
      <dgm:prSet/>
      <dgm:spPr/>
      <dgm:t>
        <a:bodyPr/>
        <a:lstStyle/>
        <a:p>
          <a:endParaRPr lang="en-NZ"/>
        </a:p>
      </dgm:t>
    </dgm:pt>
    <dgm:pt modelId="{E1C1A88A-F568-4001-AC8D-1F6BBFCC4BA5}" type="sibTrans" cxnId="{4B633955-6308-43E1-8F25-9AF7D0C95363}">
      <dgm:prSet/>
      <dgm:spPr/>
      <dgm:t>
        <a:bodyPr/>
        <a:lstStyle/>
        <a:p>
          <a:endParaRPr lang="en-NZ"/>
        </a:p>
      </dgm:t>
    </dgm:pt>
    <dgm:pt modelId="{06F99D08-69F3-4328-B070-CE271B907B8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dirty="0">
              <a:latin typeface="+mj-lt"/>
              <a:cs typeface="Arial" panose="020B0604020202020204" pitchFamily="34" charset="0"/>
            </a:rPr>
            <a:t>Project 10. Kaituna community connection project</a:t>
          </a:r>
        </a:p>
      </dgm:t>
    </dgm:pt>
    <dgm:pt modelId="{6ECD5FA9-896F-4B0F-9387-30985094EA33}" type="parTrans" cxnId="{715ADCFF-F679-47EE-9A93-49CE1AF35A81}">
      <dgm:prSet/>
      <dgm:spPr/>
      <dgm:t>
        <a:bodyPr/>
        <a:lstStyle/>
        <a:p>
          <a:endParaRPr lang="en-NZ"/>
        </a:p>
      </dgm:t>
    </dgm:pt>
    <dgm:pt modelId="{A871C325-0E6B-4370-B995-9BDEF2EF2D87}" type="sibTrans" cxnId="{715ADCFF-F679-47EE-9A93-49CE1AF35A81}">
      <dgm:prSet/>
      <dgm:spPr/>
      <dgm:t>
        <a:bodyPr/>
        <a:lstStyle/>
        <a:p>
          <a:endParaRPr lang="en-NZ"/>
        </a:p>
      </dgm:t>
    </dgm:pt>
    <dgm:pt modelId="{AD16CAAF-F2D8-4FF0-B2FE-3015EDFB3A0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>
              <a:latin typeface="+mj-lt"/>
              <a:cs typeface="Arial" panose="020B0604020202020204" pitchFamily="34" charset="0"/>
            </a:rPr>
            <a:t>Project 11. Kaituna river access project</a:t>
          </a:r>
        </a:p>
      </dgm:t>
    </dgm:pt>
    <dgm:pt modelId="{3A35CE42-C2A1-445D-9E7F-A8759BBD3C31}" type="parTrans" cxnId="{468C0CF2-0E01-42E1-B4AF-61AE0906E39E}">
      <dgm:prSet/>
      <dgm:spPr/>
      <dgm:t>
        <a:bodyPr/>
        <a:lstStyle/>
        <a:p>
          <a:endParaRPr lang="en-NZ"/>
        </a:p>
      </dgm:t>
    </dgm:pt>
    <dgm:pt modelId="{274F015B-D619-4A48-A1BB-DD16CAE9B310}" type="sibTrans" cxnId="{468C0CF2-0E01-42E1-B4AF-61AE0906E39E}">
      <dgm:prSet/>
      <dgm:spPr/>
      <dgm:t>
        <a:bodyPr/>
        <a:lstStyle/>
        <a:p>
          <a:endParaRPr lang="en-NZ"/>
        </a:p>
      </dgm:t>
    </dgm:pt>
    <dgm:pt modelId="{5E711604-0F83-4572-A001-C46332251E5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dirty="0">
              <a:latin typeface="+mj-lt"/>
              <a:cs typeface="Arial" panose="020B0604020202020204" pitchFamily="34" charset="0"/>
            </a:rPr>
            <a:t>Project 12. Kaituna Cycleway/Walkway project </a:t>
          </a:r>
        </a:p>
      </dgm:t>
    </dgm:pt>
    <dgm:pt modelId="{37727388-1B2B-464C-993A-D4D187707DC3}" type="parTrans" cxnId="{B0262BCC-328F-482D-9248-618B336348C6}">
      <dgm:prSet/>
      <dgm:spPr/>
      <dgm:t>
        <a:bodyPr/>
        <a:lstStyle/>
        <a:p>
          <a:endParaRPr lang="en-NZ"/>
        </a:p>
      </dgm:t>
    </dgm:pt>
    <dgm:pt modelId="{45F6E272-8B9A-4D52-BE6C-BE3C1227A173}" type="sibTrans" cxnId="{B0262BCC-328F-482D-9248-618B336348C6}">
      <dgm:prSet/>
      <dgm:spPr/>
      <dgm:t>
        <a:bodyPr/>
        <a:lstStyle/>
        <a:p>
          <a:endParaRPr lang="en-NZ"/>
        </a:p>
      </dgm:t>
    </dgm:pt>
    <dgm:pt modelId="{57DC79A5-AA36-41BF-8E95-A7F8C31EAD0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dirty="0">
              <a:latin typeface="+mj-lt"/>
              <a:cs typeface="Arial" panose="020B0604020202020204" pitchFamily="34" charset="0"/>
            </a:rPr>
            <a:t>Project 13. Kaituna cultural and historical heritage project</a:t>
          </a:r>
        </a:p>
      </dgm:t>
    </dgm:pt>
    <dgm:pt modelId="{5946E11C-1A90-4F75-ACFC-6EF151AFF836}" type="parTrans" cxnId="{4CCF0E1A-AD25-4DBF-891E-5981FDBA77E3}">
      <dgm:prSet/>
      <dgm:spPr/>
      <dgm:t>
        <a:bodyPr/>
        <a:lstStyle/>
        <a:p>
          <a:endParaRPr lang="en-NZ"/>
        </a:p>
      </dgm:t>
    </dgm:pt>
    <dgm:pt modelId="{3AEE7C00-379C-4281-B8D4-160134CD61C0}" type="sibTrans" cxnId="{4CCF0E1A-AD25-4DBF-891E-5981FDBA77E3}">
      <dgm:prSet/>
      <dgm:spPr/>
      <dgm:t>
        <a:bodyPr/>
        <a:lstStyle/>
        <a:p>
          <a:endParaRPr lang="en-NZ"/>
        </a:p>
      </dgm:t>
    </dgm:pt>
    <dgm:pt modelId="{6F5D9AB7-6BDC-4EB1-9147-FB74422EC2C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dirty="0">
              <a:latin typeface="+mj-lt"/>
              <a:cs typeface="Arial" panose="020B0604020202020204" pitchFamily="34" charset="0"/>
            </a:rPr>
            <a:t>Project 15. Coastal Park Network project</a:t>
          </a:r>
        </a:p>
      </dgm:t>
    </dgm:pt>
    <dgm:pt modelId="{C1D6D886-314F-4A9A-AAD1-C318BC0421DF}" type="parTrans" cxnId="{65789835-DE5F-4CA9-AD7B-9AF75EF8A408}">
      <dgm:prSet/>
      <dgm:spPr/>
      <dgm:t>
        <a:bodyPr/>
        <a:lstStyle/>
        <a:p>
          <a:endParaRPr lang="en-NZ"/>
        </a:p>
      </dgm:t>
    </dgm:pt>
    <dgm:pt modelId="{12C26976-CD10-4CB2-A5B6-7160564D5864}" type="sibTrans" cxnId="{65789835-DE5F-4CA9-AD7B-9AF75EF8A408}">
      <dgm:prSet/>
      <dgm:spPr/>
      <dgm:t>
        <a:bodyPr/>
        <a:lstStyle/>
        <a:p>
          <a:endParaRPr lang="en-NZ"/>
        </a:p>
      </dgm:t>
    </dgm:pt>
    <dgm:pt modelId="{C2A7B9C8-6AC1-4AD4-B7C0-6EBE7964841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NZ" sz="1050" b="1">
              <a:solidFill>
                <a:sysClr val="windowText" lastClr="000000"/>
              </a:solidFill>
              <a:latin typeface="+mj-lt"/>
              <a:cs typeface="Arial" panose="020B0604020202020204" pitchFamily="34" charset="0"/>
            </a:rPr>
            <a:t>Enabling Action 1. Collect good information about the health of the Kaituna River and its tributaries</a:t>
          </a:r>
          <a:endParaRPr lang="en-NZ" sz="1050">
            <a:latin typeface="+mj-lt"/>
            <a:cs typeface="Arial" panose="020B0604020202020204" pitchFamily="34" charset="0"/>
          </a:endParaRPr>
        </a:p>
      </dgm:t>
    </dgm:pt>
    <dgm:pt modelId="{844AB1C7-4A74-4BB9-A975-9645697A3343}" type="parTrans" cxnId="{6A0F1DB5-0B75-4822-9ED8-B87A1977E3F0}">
      <dgm:prSet/>
      <dgm:spPr/>
      <dgm:t>
        <a:bodyPr/>
        <a:lstStyle/>
        <a:p>
          <a:endParaRPr lang="en-NZ"/>
        </a:p>
      </dgm:t>
    </dgm:pt>
    <dgm:pt modelId="{EB3F19E9-C81E-4D5B-8E5E-C4DEF1184023}" type="sibTrans" cxnId="{6A0F1DB5-0B75-4822-9ED8-B87A1977E3F0}">
      <dgm:prSet/>
      <dgm:spPr/>
      <dgm:t>
        <a:bodyPr/>
        <a:lstStyle/>
        <a:p>
          <a:endParaRPr lang="en-NZ"/>
        </a:p>
      </dgm:t>
    </dgm:pt>
    <dgm:pt modelId="{ACB8853E-024C-4B23-AC03-9B367E0DB25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>
              <a:latin typeface="+mj-lt"/>
              <a:cs typeface="Arial" panose="020B0604020202020204" pitchFamily="34" charset="0"/>
            </a:rPr>
            <a:t>Project 16. State of the Awa integrated </a:t>
          </a:r>
          <a:r>
            <a:rPr lang="en-NZ" sz="1050" b="0">
              <a:latin typeface="+mj-lt"/>
              <a:cs typeface="Arial" panose="020B0604020202020204" pitchFamily="34" charset="0"/>
            </a:rPr>
            <a:t>monitoring and reporting project</a:t>
          </a:r>
        </a:p>
      </dgm:t>
    </dgm:pt>
    <dgm:pt modelId="{8E1E8FB2-5023-4FFE-8CFA-E62819AAC15E}" type="parTrans" cxnId="{2880DED7-1491-45BD-B5C3-315E93C0A71C}">
      <dgm:prSet/>
      <dgm:spPr/>
      <dgm:t>
        <a:bodyPr/>
        <a:lstStyle/>
        <a:p>
          <a:endParaRPr lang="en-NZ"/>
        </a:p>
      </dgm:t>
    </dgm:pt>
    <dgm:pt modelId="{D4F5A34E-2E35-4DD9-9A78-FEAF40690D69}" type="sibTrans" cxnId="{2880DED7-1491-45BD-B5C3-315E93C0A71C}">
      <dgm:prSet/>
      <dgm:spPr/>
      <dgm:t>
        <a:bodyPr/>
        <a:lstStyle/>
        <a:p>
          <a:endParaRPr lang="en-NZ"/>
        </a:p>
      </dgm:t>
    </dgm:pt>
    <dgm:pt modelId="{714056CC-261B-41AE-81D3-FAADEC81A01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dirty="0">
              <a:latin typeface="+mj-lt"/>
              <a:cs typeface="Arial" panose="020B0604020202020204" pitchFamily="34" charset="0"/>
            </a:rPr>
            <a:t>Project 5. Farm environment plans project</a:t>
          </a:r>
        </a:p>
      </dgm:t>
    </dgm:pt>
    <dgm:pt modelId="{949E2A60-1156-4C91-9958-C8333BAD483C}" type="parTrans" cxnId="{A85F5190-8C2A-491A-B304-61510E141EB6}">
      <dgm:prSet/>
      <dgm:spPr/>
      <dgm:t>
        <a:bodyPr/>
        <a:lstStyle/>
        <a:p>
          <a:endParaRPr lang="en-NZ"/>
        </a:p>
      </dgm:t>
    </dgm:pt>
    <dgm:pt modelId="{9F3F453B-72C8-41BA-B5FA-44646458421B}" type="sibTrans" cxnId="{A85F5190-8C2A-491A-B304-61510E141EB6}">
      <dgm:prSet/>
      <dgm:spPr/>
      <dgm:t>
        <a:bodyPr/>
        <a:lstStyle/>
        <a:p>
          <a:endParaRPr lang="en-NZ"/>
        </a:p>
      </dgm:t>
    </dgm:pt>
    <dgm:pt modelId="{5BE4D7CA-7ADD-423C-99DC-DFD2E87A50B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>
              <a:latin typeface="+mj-lt"/>
              <a:cs typeface="Arial" panose="020B0604020202020204" pitchFamily="34" charset="0"/>
            </a:rPr>
            <a:t>Project 3. Consented takes and discharges project</a:t>
          </a:r>
        </a:p>
      </dgm:t>
    </dgm:pt>
    <dgm:pt modelId="{FC9BFAC2-D488-440B-BD4A-7075FC962DF9}" type="parTrans" cxnId="{CE38145C-AFDF-41AC-B2E2-61D01CE62E5A}">
      <dgm:prSet/>
      <dgm:spPr/>
      <dgm:t>
        <a:bodyPr/>
        <a:lstStyle/>
        <a:p>
          <a:endParaRPr lang="en-NZ"/>
        </a:p>
      </dgm:t>
    </dgm:pt>
    <dgm:pt modelId="{48F1DC37-3D4E-42A1-BECB-A8FD277AB05A}" type="sibTrans" cxnId="{CE38145C-AFDF-41AC-B2E2-61D01CE62E5A}">
      <dgm:prSet/>
      <dgm:spPr/>
      <dgm:t>
        <a:bodyPr/>
        <a:lstStyle/>
        <a:p>
          <a:endParaRPr lang="en-NZ"/>
        </a:p>
      </dgm:t>
    </dgm:pt>
    <dgm:pt modelId="{E4BBF1C1-7E1D-4F98-BE1B-CFD05991A98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NZ" sz="1050" b="1">
              <a:solidFill>
                <a:sysClr val="windowText" lastClr="000000"/>
              </a:solidFill>
              <a:latin typeface="+mj-lt"/>
              <a:cs typeface="Arial" panose="020B0604020202020204" pitchFamily="34" charset="0"/>
            </a:rPr>
            <a:t>Enabling Action 1. Establish a Kaituna River restoration and enhancement fund.</a:t>
          </a:r>
          <a:endParaRPr lang="en-NZ" sz="1050">
            <a:latin typeface="+mj-lt"/>
            <a:cs typeface="Arial" panose="020B0604020202020204" pitchFamily="34" charset="0"/>
          </a:endParaRPr>
        </a:p>
      </dgm:t>
    </dgm:pt>
    <dgm:pt modelId="{88D1D03C-077D-4798-B9EC-40C6CC00CAD7}" type="parTrans" cxnId="{226CF13F-6676-48F7-8381-5DE3F36345A3}">
      <dgm:prSet/>
      <dgm:spPr/>
      <dgm:t>
        <a:bodyPr/>
        <a:lstStyle/>
        <a:p>
          <a:endParaRPr lang="en-NZ"/>
        </a:p>
      </dgm:t>
    </dgm:pt>
    <dgm:pt modelId="{9E168D74-9ED3-4679-AC1C-6180D816205C}" type="sibTrans" cxnId="{226CF13F-6676-48F7-8381-5DE3F36345A3}">
      <dgm:prSet/>
      <dgm:spPr/>
      <dgm:t>
        <a:bodyPr/>
        <a:lstStyle/>
        <a:p>
          <a:endParaRPr lang="en-NZ"/>
        </a:p>
      </dgm:t>
    </dgm:pt>
    <dgm:pt modelId="{A5D46B7D-EF61-4E79-97FF-03302664F7C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dirty="0">
              <a:latin typeface="+mj-lt"/>
              <a:cs typeface="Arial" panose="020B0604020202020204" pitchFamily="34" charset="0"/>
            </a:rPr>
            <a:t>Project 18. River restoration and enhancement fund project</a:t>
          </a:r>
          <a:endParaRPr lang="en-NZ" sz="1050" dirty="0">
            <a:latin typeface="+mj-lt"/>
          </a:endParaRPr>
        </a:p>
      </dgm:t>
    </dgm:pt>
    <dgm:pt modelId="{0F43089D-F979-491F-AD1E-A15910C1D4C3}" type="parTrans" cxnId="{A6024A88-92BD-455D-8E4F-6C1DB662A193}">
      <dgm:prSet/>
      <dgm:spPr/>
      <dgm:t>
        <a:bodyPr/>
        <a:lstStyle/>
        <a:p>
          <a:endParaRPr lang="en-NZ"/>
        </a:p>
      </dgm:t>
    </dgm:pt>
    <dgm:pt modelId="{65C42144-6E4E-4467-BC46-C380443FBDB9}" type="sibTrans" cxnId="{A6024A88-92BD-455D-8E4F-6C1DB662A193}">
      <dgm:prSet/>
      <dgm:spPr/>
      <dgm:t>
        <a:bodyPr/>
        <a:lstStyle/>
        <a:p>
          <a:endParaRPr lang="en-NZ"/>
        </a:p>
      </dgm:t>
    </dgm:pt>
    <dgm:pt modelId="{B46083C9-DEA1-447A-9466-9F44F80158B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b="0">
              <a:latin typeface="+mj-lt"/>
            </a:rPr>
            <a:t>Project 17. Kaituna Catchment network mapping project</a:t>
          </a:r>
          <a:endParaRPr lang="en-NZ" sz="1050" b="0">
            <a:latin typeface="+mj-lt"/>
            <a:cs typeface="Arial" panose="020B0604020202020204" pitchFamily="34" charset="0"/>
          </a:endParaRPr>
        </a:p>
      </dgm:t>
    </dgm:pt>
    <dgm:pt modelId="{29B73317-3AE1-414E-A2E2-6D9D6EC6B1B0}" type="parTrans" cxnId="{EE54A602-5897-468E-B2D7-FBDB0BDE4AF9}">
      <dgm:prSet/>
      <dgm:spPr/>
      <dgm:t>
        <a:bodyPr/>
        <a:lstStyle/>
        <a:p>
          <a:endParaRPr lang="en-NZ"/>
        </a:p>
      </dgm:t>
    </dgm:pt>
    <dgm:pt modelId="{25FAFF15-26D5-4334-93C4-113EAD540B55}" type="sibTrans" cxnId="{EE54A602-5897-468E-B2D7-FBDB0BDE4AF9}">
      <dgm:prSet/>
      <dgm:spPr/>
      <dgm:t>
        <a:bodyPr/>
        <a:lstStyle/>
        <a:p>
          <a:endParaRPr lang="en-NZ"/>
        </a:p>
      </dgm:t>
    </dgm:pt>
    <dgm:pt modelId="{5BFF428D-F414-4CA9-8C55-7CC216ECCD5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dirty="0">
              <a:latin typeface="+mj-lt"/>
              <a:cs typeface="Arial" panose="020B0604020202020204" pitchFamily="34" charset="0"/>
            </a:rPr>
            <a:t>Project 14. Upper Catchment ‘gateway’ project</a:t>
          </a:r>
        </a:p>
      </dgm:t>
    </dgm:pt>
    <dgm:pt modelId="{F8A8241B-4BCC-4B8F-8F2E-39796E37466F}" type="parTrans" cxnId="{C08B0E52-9A3E-41C2-9C31-BBEF40F2BA04}">
      <dgm:prSet/>
      <dgm:spPr/>
    </dgm:pt>
    <dgm:pt modelId="{44E78C35-EC89-4FBC-8701-0F759AB280DC}" type="sibTrans" cxnId="{C08B0E52-9A3E-41C2-9C31-BBEF40F2BA04}">
      <dgm:prSet/>
      <dgm:spPr/>
    </dgm:pt>
    <dgm:pt modelId="{24A3E0F3-97AE-4515-A278-85694D3CE232}" type="pres">
      <dgm:prSet presAssocID="{2348976B-52CE-4D6D-8DAD-E2A3A7089C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87E10B77-F8F8-48F0-BE6C-6C7C4005E953}" type="pres">
      <dgm:prSet presAssocID="{FFD6F950-86E5-4502-9A98-07CC369B03CD}" presName="parentLin" presStyleCnt="0"/>
      <dgm:spPr/>
    </dgm:pt>
    <dgm:pt modelId="{49614A15-51FF-43EF-BD73-7A6D49011A22}" type="pres">
      <dgm:prSet presAssocID="{FFD6F950-86E5-4502-9A98-07CC369B03CD}" presName="parentLeftMargin" presStyleLbl="node1" presStyleIdx="0" presStyleCnt="5"/>
      <dgm:spPr/>
      <dgm:t>
        <a:bodyPr/>
        <a:lstStyle/>
        <a:p>
          <a:endParaRPr lang="en-NZ"/>
        </a:p>
      </dgm:t>
    </dgm:pt>
    <dgm:pt modelId="{4285174E-A818-44CC-AEDA-3B62547D81E9}" type="pres">
      <dgm:prSet presAssocID="{FFD6F950-86E5-4502-9A98-07CC369B03CD}" presName="parentText" presStyleLbl="node1" presStyleIdx="0" presStyleCnt="5" custScaleX="113366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392DFDA-3A4D-4277-A1CC-78286B15B948}" type="pres">
      <dgm:prSet presAssocID="{FFD6F950-86E5-4502-9A98-07CC369B03CD}" presName="negativeSpace" presStyleCnt="0"/>
      <dgm:spPr/>
    </dgm:pt>
    <dgm:pt modelId="{E3EB46C7-B7F4-4A56-B7C1-747A24861ECC}" type="pres">
      <dgm:prSet presAssocID="{FFD6F950-86E5-4502-9A98-07CC369B03CD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4A79312-5F81-43C4-813F-E64B451DF9B3}" type="pres">
      <dgm:prSet presAssocID="{2A549FE5-27F8-4DF4-8A1B-33EBA46F5E00}" presName="spaceBetweenRectangles" presStyleCnt="0"/>
      <dgm:spPr/>
    </dgm:pt>
    <dgm:pt modelId="{FC3AB113-F94E-41C8-97C1-D0ACF7ACF16A}" type="pres">
      <dgm:prSet presAssocID="{E45A7720-728F-4364-A987-6136873A787B}" presName="parentLin" presStyleCnt="0"/>
      <dgm:spPr/>
    </dgm:pt>
    <dgm:pt modelId="{15591163-23D7-4E03-8147-2970A79B616C}" type="pres">
      <dgm:prSet presAssocID="{E45A7720-728F-4364-A987-6136873A787B}" presName="parentLeftMargin" presStyleLbl="node1" presStyleIdx="0" presStyleCnt="5"/>
      <dgm:spPr/>
      <dgm:t>
        <a:bodyPr/>
        <a:lstStyle/>
        <a:p>
          <a:endParaRPr lang="en-NZ"/>
        </a:p>
      </dgm:t>
    </dgm:pt>
    <dgm:pt modelId="{9EFB7239-BDC6-43E1-A3E4-0D9F5405342F}" type="pres">
      <dgm:prSet presAssocID="{E45A7720-728F-4364-A987-6136873A787B}" presName="parentText" presStyleLbl="node1" presStyleIdx="1" presStyleCnt="5" custScaleX="117064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C5902A8-0A4D-4A65-8A09-3034809F044F}" type="pres">
      <dgm:prSet presAssocID="{E45A7720-728F-4364-A987-6136873A787B}" presName="negativeSpace" presStyleCnt="0"/>
      <dgm:spPr/>
    </dgm:pt>
    <dgm:pt modelId="{572DF0D5-8249-41CA-AB51-01D1913E9276}" type="pres">
      <dgm:prSet presAssocID="{E45A7720-728F-4364-A987-6136873A787B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4309415-7871-4F4C-BC1D-CB52ACAC2D84}" type="pres">
      <dgm:prSet presAssocID="{27DDB714-FD0A-4396-8211-92DE2DCDE714}" presName="spaceBetweenRectangles" presStyleCnt="0"/>
      <dgm:spPr/>
    </dgm:pt>
    <dgm:pt modelId="{0119EEE0-A5E3-4F4C-99B0-1D7FDEF0A0FC}" type="pres">
      <dgm:prSet presAssocID="{678605D9-617D-48A3-8851-6D64AD455387}" presName="parentLin" presStyleCnt="0"/>
      <dgm:spPr/>
    </dgm:pt>
    <dgm:pt modelId="{5455B9BD-7AA3-449E-AC46-5ACE3D2408A8}" type="pres">
      <dgm:prSet presAssocID="{678605D9-617D-48A3-8851-6D64AD455387}" presName="parentLeftMargin" presStyleLbl="node1" presStyleIdx="1" presStyleCnt="5"/>
      <dgm:spPr/>
      <dgm:t>
        <a:bodyPr/>
        <a:lstStyle/>
        <a:p>
          <a:endParaRPr lang="en-NZ"/>
        </a:p>
      </dgm:t>
    </dgm:pt>
    <dgm:pt modelId="{E7D05606-1D99-46CE-B931-788ADEC6CF85}" type="pres">
      <dgm:prSet presAssocID="{678605D9-617D-48A3-8851-6D64AD455387}" presName="parentText" presStyleLbl="node1" presStyleIdx="2" presStyleCnt="5" custScaleX="130311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BA9A550-AA6F-48C9-8FA8-A98D730A9E7C}" type="pres">
      <dgm:prSet presAssocID="{678605D9-617D-48A3-8851-6D64AD455387}" presName="negativeSpace" presStyleCnt="0"/>
      <dgm:spPr/>
    </dgm:pt>
    <dgm:pt modelId="{F9A93E38-99B6-4217-A02B-B03C9B860E07}" type="pres">
      <dgm:prSet presAssocID="{678605D9-617D-48A3-8851-6D64AD45538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4E930DB-55C6-4CC3-BF72-08B7022D6866}" type="pres">
      <dgm:prSet presAssocID="{E1C1A88A-F568-4001-AC8D-1F6BBFCC4BA5}" presName="spaceBetweenRectangles" presStyleCnt="0"/>
      <dgm:spPr/>
    </dgm:pt>
    <dgm:pt modelId="{9D9FB1EC-6FF1-4D89-8E7E-F1203D55E44C}" type="pres">
      <dgm:prSet presAssocID="{C2A7B9C8-6AC1-4AD4-B7C0-6EBE79648413}" presName="parentLin" presStyleCnt="0"/>
      <dgm:spPr/>
    </dgm:pt>
    <dgm:pt modelId="{4657869E-35CE-4FA5-B147-48589B23C988}" type="pres">
      <dgm:prSet presAssocID="{C2A7B9C8-6AC1-4AD4-B7C0-6EBE79648413}" presName="parentLeftMargin" presStyleLbl="node1" presStyleIdx="2" presStyleCnt="5"/>
      <dgm:spPr/>
      <dgm:t>
        <a:bodyPr/>
        <a:lstStyle/>
        <a:p>
          <a:endParaRPr lang="en-NZ"/>
        </a:p>
      </dgm:t>
    </dgm:pt>
    <dgm:pt modelId="{A316B53B-C149-4659-BE4A-2DE43E698650}" type="pres">
      <dgm:prSet presAssocID="{C2A7B9C8-6AC1-4AD4-B7C0-6EBE79648413}" presName="parentText" presStyleLbl="node1" presStyleIdx="3" presStyleCnt="5" custScaleX="127472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41F83D4-D97A-467A-94CD-68E300BD063A}" type="pres">
      <dgm:prSet presAssocID="{C2A7B9C8-6AC1-4AD4-B7C0-6EBE79648413}" presName="negativeSpace" presStyleCnt="0"/>
      <dgm:spPr/>
    </dgm:pt>
    <dgm:pt modelId="{13BD29DD-50D2-466D-A3F1-D0327C843803}" type="pres">
      <dgm:prSet presAssocID="{C2A7B9C8-6AC1-4AD4-B7C0-6EBE7964841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F14F0C1-9715-41B2-906D-EE691D5FF4C1}" type="pres">
      <dgm:prSet presAssocID="{EB3F19E9-C81E-4D5B-8E5E-C4DEF1184023}" presName="spaceBetweenRectangles" presStyleCnt="0"/>
      <dgm:spPr/>
    </dgm:pt>
    <dgm:pt modelId="{2926ACFF-60A8-492F-B9FB-8E57C10CB945}" type="pres">
      <dgm:prSet presAssocID="{E4BBF1C1-7E1D-4F98-BE1B-CFD05991A98E}" presName="parentLin" presStyleCnt="0"/>
      <dgm:spPr/>
    </dgm:pt>
    <dgm:pt modelId="{099C1F8E-0FFB-49E3-923C-22BC1E92C61B}" type="pres">
      <dgm:prSet presAssocID="{E4BBF1C1-7E1D-4F98-BE1B-CFD05991A98E}" presName="parentLeftMargin" presStyleLbl="node1" presStyleIdx="3" presStyleCnt="5"/>
      <dgm:spPr/>
      <dgm:t>
        <a:bodyPr/>
        <a:lstStyle/>
        <a:p>
          <a:endParaRPr lang="en-NZ"/>
        </a:p>
      </dgm:t>
    </dgm:pt>
    <dgm:pt modelId="{E599A135-FAF0-40C2-B113-698A5423E5BB}" type="pres">
      <dgm:prSet presAssocID="{E4BBF1C1-7E1D-4F98-BE1B-CFD05991A98E}" presName="parentText" presStyleLbl="node1" presStyleIdx="4" presStyleCnt="5" custScaleX="122741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3947609-3ABE-49CA-8D1A-F7899622437B}" type="pres">
      <dgm:prSet presAssocID="{E4BBF1C1-7E1D-4F98-BE1B-CFD05991A98E}" presName="negativeSpace" presStyleCnt="0"/>
      <dgm:spPr/>
    </dgm:pt>
    <dgm:pt modelId="{F51F25F0-2CF7-4E79-AABA-8F18594ADC0E}" type="pres">
      <dgm:prSet presAssocID="{E4BBF1C1-7E1D-4F98-BE1B-CFD05991A98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004DE6F7-DEF1-4C9E-8810-4484CB4BF8EC}" type="presOf" srcId="{B4517F3E-EBC1-4D4A-82C7-DA3C9C307D26}" destId="{572DF0D5-8249-41CA-AB51-01D1913E9276}" srcOrd="0" destOrd="3" presId="urn:microsoft.com/office/officeart/2005/8/layout/list1"/>
    <dgm:cxn modelId="{65789835-DE5F-4CA9-AD7B-9AF75EF8A408}" srcId="{678605D9-617D-48A3-8851-6D64AD455387}" destId="{6F5D9AB7-6BDC-4EB1-9147-FB74422EC2C4}" srcOrd="5" destOrd="0" parTransId="{C1D6D886-314F-4A9A-AAD1-C318BC0421DF}" sibTransId="{12C26976-CD10-4CB2-A5B6-7160564D5864}"/>
    <dgm:cxn modelId="{56F03657-55A9-40F2-80B9-54CA83B636D3}" type="presOf" srcId="{C2A7B9C8-6AC1-4AD4-B7C0-6EBE79648413}" destId="{A316B53B-C149-4659-BE4A-2DE43E698650}" srcOrd="1" destOrd="0" presId="urn:microsoft.com/office/officeart/2005/8/layout/list1"/>
    <dgm:cxn modelId="{4B633955-6308-43E1-8F25-9AF7D0C95363}" srcId="{2348976B-52CE-4D6D-8DAD-E2A3A7089CFF}" destId="{678605D9-617D-48A3-8851-6D64AD455387}" srcOrd="2" destOrd="0" parTransId="{18FFF7A0-E14A-488E-B88C-9A4711924C35}" sibTransId="{E1C1A88A-F568-4001-AC8D-1F6BBFCC4BA5}"/>
    <dgm:cxn modelId="{79D36F86-023A-4374-8914-549A417785C6}" srcId="{FFD6F950-86E5-4502-9A98-07CC369B03CD}" destId="{599B72B8-4962-4CD8-B5B2-0D475AFB6532}" srcOrd="1" destOrd="0" parTransId="{30B8017E-F11B-45C4-A601-D7686C204692}" sibTransId="{707A0564-A0F4-4EBB-A318-E1E7B8C1B160}"/>
    <dgm:cxn modelId="{DAE88B80-7812-4C79-88C6-7EF457C5EC53}" type="presOf" srcId="{7500EE07-E968-4FF2-BDB9-068A35FAD5F4}" destId="{E3EB46C7-B7F4-4A56-B7C1-747A24861ECC}" srcOrd="0" destOrd="3" presId="urn:microsoft.com/office/officeart/2005/8/layout/list1"/>
    <dgm:cxn modelId="{75E02AB6-E5D0-42C3-A607-94AA960BBB8B}" type="presOf" srcId="{A5D46B7D-EF61-4E79-97FF-03302664F7C6}" destId="{F51F25F0-2CF7-4E79-AABA-8F18594ADC0E}" srcOrd="0" destOrd="0" presId="urn:microsoft.com/office/officeart/2005/8/layout/list1"/>
    <dgm:cxn modelId="{F9E3D70A-0167-4240-ABAB-5C77594B3BFC}" type="presOf" srcId="{714056CC-261B-41AE-81D3-FAADEC81A013}" destId="{E3EB46C7-B7F4-4A56-B7C1-747A24861ECC}" srcOrd="0" destOrd="4" presId="urn:microsoft.com/office/officeart/2005/8/layout/list1"/>
    <dgm:cxn modelId="{DE740C5C-BF80-48E4-AA64-A9818221F185}" srcId="{2348976B-52CE-4D6D-8DAD-E2A3A7089CFF}" destId="{FFD6F950-86E5-4502-9A98-07CC369B03CD}" srcOrd="0" destOrd="0" parTransId="{D48004BE-E4C4-4955-8054-AAE03039AAC4}" sibTransId="{2A549FE5-27F8-4DF4-8A1B-33EBA46F5E00}"/>
    <dgm:cxn modelId="{C2E6B470-4099-4EA2-BE88-F8114CAFC458}" type="presOf" srcId="{678605D9-617D-48A3-8851-6D64AD455387}" destId="{E7D05606-1D99-46CE-B931-788ADEC6CF85}" srcOrd="1" destOrd="0" presId="urn:microsoft.com/office/officeart/2005/8/layout/list1"/>
    <dgm:cxn modelId="{11F1B6BA-0A87-42AB-A796-5CF6D002FB66}" type="presOf" srcId="{5BFF428D-F414-4CA9-8C55-7CC216ECCD5E}" destId="{F9A93E38-99B6-4217-A02B-B03C9B860E07}" srcOrd="0" destOrd="4" presId="urn:microsoft.com/office/officeart/2005/8/layout/list1"/>
    <dgm:cxn modelId="{4103E4AD-C1F4-44F4-A2D9-AF0ADF16020E}" type="presOf" srcId="{5E711604-0F83-4572-A001-C46332251E5A}" destId="{F9A93E38-99B6-4217-A02B-B03C9B860E07}" srcOrd="0" destOrd="2" presId="urn:microsoft.com/office/officeart/2005/8/layout/list1"/>
    <dgm:cxn modelId="{3B7B5778-2B45-47F0-99B6-731FA796CAD8}" type="presOf" srcId="{C2A7B9C8-6AC1-4AD4-B7C0-6EBE79648413}" destId="{4657869E-35CE-4FA5-B147-48589B23C988}" srcOrd="0" destOrd="0" presId="urn:microsoft.com/office/officeart/2005/8/layout/list1"/>
    <dgm:cxn modelId="{597E1CA0-D2E8-4F9F-856E-B8B56B37A947}" type="presOf" srcId="{FFD6F950-86E5-4502-9A98-07CC369B03CD}" destId="{49614A15-51FF-43EF-BD73-7A6D49011A22}" srcOrd="0" destOrd="0" presId="urn:microsoft.com/office/officeart/2005/8/layout/list1"/>
    <dgm:cxn modelId="{5877B587-62DD-4936-8706-5C2A63361D99}" type="presOf" srcId="{5BE4D7CA-7ADD-423C-99DC-DFD2E87A50B2}" destId="{E3EB46C7-B7F4-4A56-B7C1-747A24861ECC}" srcOrd="0" destOrd="2" presId="urn:microsoft.com/office/officeart/2005/8/layout/list1"/>
    <dgm:cxn modelId="{79AC5A47-EB4C-4E21-9AA4-890CE98F0639}" type="presOf" srcId="{54C899B1-0311-4DFA-ABCE-6208ECBACBF9}" destId="{572DF0D5-8249-41CA-AB51-01D1913E9276}" srcOrd="0" destOrd="1" presId="urn:microsoft.com/office/officeart/2005/8/layout/list1"/>
    <dgm:cxn modelId="{3A930FEB-CB7D-4203-868E-69E5264D3E4E}" type="presOf" srcId="{B25E73B9-FC53-4151-BF07-98F85639A142}" destId="{572DF0D5-8249-41CA-AB51-01D1913E9276}" srcOrd="0" destOrd="0" presId="urn:microsoft.com/office/officeart/2005/8/layout/list1"/>
    <dgm:cxn modelId="{A85F5190-8C2A-491A-B304-61510E141EB6}" srcId="{FFD6F950-86E5-4502-9A98-07CC369B03CD}" destId="{714056CC-261B-41AE-81D3-FAADEC81A013}" srcOrd="4" destOrd="0" parTransId="{949E2A60-1156-4C91-9958-C8333BAD483C}" sibTransId="{9F3F453B-72C8-41BA-B5FA-44646458421B}"/>
    <dgm:cxn modelId="{0E6DE6FF-E616-48E8-8D0A-353B07D732F6}" type="presOf" srcId="{ACB8853E-024C-4B23-AC03-9B367E0DB252}" destId="{13BD29DD-50D2-466D-A3F1-D0327C843803}" srcOrd="0" destOrd="0" presId="urn:microsoft.com/office/officeart/2005/8/layout/list1"/>
    <dgm:cxn modelId="{9D2BF2D5-95C6-4A06-8C83-D9B5CF582FF3}" type="presOf" srcId="{E4BBF1C1-7E1D-4F98-BE1B-CFD05991A98E}" destId="{E599A135-FAF0-40C2-B113-698A5423E5BB}" srcOrd="1" destOrd="0" presId="urn:microsoft.com/office/officeart/2005/8/layout/list1"/>
    <dgm:cxn modelId="{04D09F22-CDE4-4F6C-973C-11B4C8389DA7}" type="presOf" srcId="{FFD6F950-86E5-4502-9A98-07CC369B03CD}" destId="{4285174E-A818-44CC-AEDA-3B62547D81E9}" srcOrd="1" destOrd="0" presId="urn:microsoft.com/office/officeart/2005/8/layout/list1"/>
    <dgm:cxn modelId="{6768808E-4959-4D07-A770-A552ABF952C4}" type="presOf" srcId="{E45A7720-728F-4364-A987-6136873A787B}" destId="{9EFB7239-BDC6-43E1-A3E4-0D9F5405342F}" srcOrd="1" destOrd="0" presId="urn:microsoft.com/office/officeart/2005/8/layout/list1"/>
    <dgm:cxn modelId="{2B322FDA-C3E7-47E2-B840-C1F63431E9CA}" type="presOf" srcId="{57DC79A5-AA36-41BF-8E95-A7F8C31EAD0C}" destId="{F9A93E38-99B6-4217-A02B-B03C9B860E07}" srcOrd="0" destOrd="3" presId="urn:microsoft.com/office/officeart/2005/8/layout/list1"/>
    <dgm:cxn modelId="{FF900044-1D8C-4E1B-AD77-E79ABFCA6243}" srcId="{FFD6F950-86E5-4502-9A98-07CC369B03CD}" destId="{FC8003DE-9BA1-4748-B842-76719411296F}" srcOrd="0" destOrd="0" parTransId="{862294EB-54CB-44A4-B08B-ABA4529855B1}" sibTransId="{AEAEC558-B6DD-4F6D-996E-5FCEB1A7424A}"/>
    <dgm:cxn modelId="{25AC9948-0284-4023-ADB0-5C4649CE7085}" type="presOf" srcId="{678605D9-617D-48A3-8851-6D64AD455387}" destId="{5455B9BD-7AA3-449E-AC46-5ACE3D2408A8}" srcOrd="0" destOrd="0" presId="urn:microsoft.com/office/officeart/2005/8/layout/list1"/>
    <dgm:cxn modelId="{98A47B71-B8F1-402F-AEA1-6B4457A34A41}" srcId="{E45A7720-728F-4364-A987-6136873A787B}" destId="{B25E73B9-FC53-4151-BF07-98F85639A142}" srcOrd="0" destOrd="0" parTransId="{BE5E54E1-BA95-457D-B3BE-86EA7D6344DC}" sibTransId="{9228DD8F-80CE-4082-99AB-83C3114C08E8}"/>
    <dgm:cxn modelId="{A6024A88-92BD-455D-8E4F-6C1DB662A193}" srcId="{E4BBF1C1-7E1D-4F98-BE1B-CFD05991A98E}" destId="{A5D46B7D-EF61-4E79-97FF-03302664F7C6}" srcOrd="0" destOrd="0" parTransId="{0F43089D-F979-491F-AD1E-A15910C1D4C3}" sibTransId="{65C42144-6E4E-4467-BC46-C380443FBDB9}"/>
    <dgm:cxn modelId="{D2238065-71F3-4731-9E3D-0BEAC0E6A53A}" srcId="{E45A7720-728F-4364-A987-6136873A787B}" destId="{F1485B55-DE50-4CB3-8899-D03D6D5309BB}" srcOrd="2" destOrd="0" parTransId="{28B27BA7-4DB3-4A68-AA61-92ACF82E50F9}" sibTransId="{D4FF1EA0-07E4-413A-A4E0-0C9DA0A8C223}"/>
    <dgm:cxn modelId="{4BD7933A-D63D-4653-9211-D46C46EDB2C0}" type="presOf" srcId="{E45A7720-728F-4364-A987-6136873A787B}" destId="{15591163-23D7-4E03-8147-2970A79B616C}" srcOrd="0" destOrd="0" presId="urn:microsoft.com/office/officeart/2005/8/layout/list1"/>
    <dgm:cxn modelId="{2EE2DEB5-EEE5-4D9E-9E02-D512C90D7719}" type="presOf" srcId="{599B72B8-4962-4CD8-B5B2-0D475AFB6532}" destId="{E3EB46C7-B7F4-4A56-B7C1-747A24861ECC}" srcOrd="0" destOrd="1" presId="urn:microsoft.com/office/officeart/2005/8/layout/list1"/>
    <dgm:cxn modelId="{4CCF0E1A-AD25-4DBF-891E-5981FDBA77E3}" srcId="{678605D9-617D-48A3-8851-6D64AD455387}" destId="{57DC79A5-AA36-41BF-8E95-A7F8C31EAD0C}" srcOrd="3" destOrd="0" parTransId="{5946E11C-1A90-4F75-ACFC-6EF151AFF836}" sibTransId="{3AEE7C00-379C-4281-B8D4-160134CD61C0}"/>
    <dgm:cxn modelId="{DA20F586-41DF-427E-A04D-5F977692B039}" type="presOf" srcId="{6F5D9AB7-6BDC-4EB1-9147-FB74422EC2C4}" destId="{F9A93E38-99B6-4217-A02B-B03C9B860E07}" srcOrd="0" destOrd="5" presId="urn:microsoft.com/office/officeart/2005/8/layout/list1"/>
    <dgm:cxn modelId="{B0262BCC-328F-482D-9248-618B336348C6}" srcId="{678605D9-617D-48A3-8851-6D64AD455387}" destId="{5E711604-0F83-4572-A001-C46332251E5A}" srcOrd="2" destOrd="0" parTransId="{37727388-1B2B-464C-993A-D4D187707DC3}" sibTransId="{45F6E272-8B9A-4D52-BE6C-BE3C1227A173}"/>
    <dgm:cxn modelId="{CE38145C-AFDF-41AC-B2E2-61D01CE62E5A}" srcId="{FFD6F950-86E5-4502-9A98-07CC369B03CD}" destId="{5BE4D7CA-7ADD-423C-99DC-DFD2E87A50B2}" srcOrd="2" destOrd="0" parTransId="{FC9BFAC2-D488-440B-BD4A-7075FC962DF9}" sibTransId="{48F1DC37-3D4E-42A1-BECB-A8FD277AB05A}"/>
    <dgm:cxn modelId="{226CF13F-6676-48F7-8381-5DE3F36345A3}" srcId="{2348976B-52CE-4D6D-8DAD-E2A3A7089CFF}" destId="{E4BBF1C1-7E1D-4F98-BE1B-CFD05991A98E}" srcOrd="4" destOrd="0" parTransId="{88D1D03C-077D-4798-B9EC-40C6CC00CAD7}" sibTransId="{9E168D74-9ED3-4679-AC1C-6180D816205C}"/>
    <dgm:cxn modelId="{6D38EA55-375F-4AEC-B397-3D7146248FAD}" srcId="{E45A7720-728F-4364-A987-6136873A787B}" destId="{B4517F3E-EBC1-4D4A-82C7-DA3C9C307D26}" srcOrd="3" destOrd="0" parTransId="{5AB61175-61AE-4DBF-92B4-AE3732B8A33F}" sibTransId="{E2760516-9930-4364-8A30-1CBE9D34EA61}"/>
    <dgm:cxn modelId="{E4FD9B7B-5F54-4488-BDA6-E91D5E25EC01}" type="presOf" srcId="{F1485B55-DE50-4CB3-8899-D03D6D5309BB}" destId="{572DF0D5-8249-41CA-AB51-01D1913E9276}" srcOrd="0" destOrd="2" presId="urn:microsoft.com/office/officeart/2005/8/layout/list1"/>
    <dgm:cxn modelId="{8F1FF39E-CCA7-4286-9D77-979C5C2F0E37}" type="presOf" srcId="{2348976B-52CE-4D6D-8DAD-E2A3A7089CFF}" destId="{24A3E0F3-97AE-4515-A278-85694D3CE232}" srcOrd="0" destOrd="0" presId="urn:microsoft.com/office/officeart/2005/8/layout/list1"/>
    <dgm:cxn modelId="{64FE0015-B6CC-4A9F-97F4-6C866D4B48AB}" type="presOf" srcId="{E4BBF1C1-7E1D-4F98-BE1B-CFD05991A98E}" destId="{099C1F8E-0FFB-49E3-923C-22BC1E92C61B}" srcOrd="0" destOrd="0" presId="urn:microsoft.com/office/officeart/2005/8/layout/list1"/>
    <dgm:cxn modelId="{C08B0E52-9A3E-41C2-9C31-BBEF40F2BA04}" srcId="{678605D9-617D-48A3-8851-6D64AD455387}" destId="{5BFF428D-F414-4CA9-8C55-7CC216ECCD5E}" srcOrd="4" destOrd="0" parTransId="{F8A8241B-4BCC-4B8F-8F2E-39796E37466F}" sibTransId="{44E78C35-EC89-4FBC-8701-0F759AB280DC}"/>
    <dgm:cxn modelId="{63762803-E559-4B36-9AB2-DF92DCEB93ED}" type="presOf" srcId="{AD16CAAF-F2D8-4FF0-B2FE-3015EDFB3A06}" destId="{F9A93E38-99B6-4217-A02B-B03C9B860E07}" srcOrd="0" destOrd="1" presId="urn:microsoft.com/office/officeart/2005/8/layout/list1"/>
    <dgm:cxn modelId="{CD917435-E096-497E-92C2-FBFF7CDCA043}" srcId="{2348976B-52CE-4D6D-8DAD-E2A3A7089CFF}" destId="{E45A7720-728F-4364-A987-6136873A787B}" srcOrd="1" destOrd="0" parTransId="{63F47EC6-BD22-4C1B-9942-CCC6947852CC}" sibTransId="{27DDB714-FD0A-4396-8211-92DE2DCDE714}"/>
    <dgm:cxn modelId="{335176E5-962B-4211-AEE7-3CC7118793CB}" srcId="{FFD6F950-86E5-4502-9A98-07CC369B03CD}" destId="{7500EE07-E968-4FF2-BDB9-068A35FAD5F4}" srcOrd="3" destOrd="0" parTransId="{45E59012-4948-4B69-87F7-DAA32F4B87C4}" sibTransId="{C1F22681-4D63-4913-A679-5695EE598D5E}"/>
    <dgm:cxn modelId="{468C0CF2-0E01-42E1-B4AF-61AE0906E39E}" srcId="{678605D9-617D-48A3-8851-6D64AD455387}" destId="{AD16CAAF-F2D8-4FF0-B2FE-3015EDFB3A06}" srcOrd="1" destOrd="0" parTransId="{3A35CE42-C2A1-445D-9E7F-A8759BBD3C31}" sibTransId="{274F015B-D619-4A48-A1BB-DD16CAE9B310}"/>
    <dgm:cxn modelId="{2880DED7-1491-45BD-B5C3-315E93C0A71C}" srcId="{C2A7B9C8-6AC1-4AD4-B7C0-6EBE79648413}" destId="{ACB8853E-024C-4B23-AC03-9B367E0DB252}" srcOrd="0" destOrd="0" parTransId="{8E1E8FB2-5023-4FFE-8CFA-E62819AAC15E}" sibTransId="{D4F5A34E-2E35-4DD9-9A78-FEAF40690D69}"/>
    <dgm:cxn modelId="{EAF2DDEE-11FC-4C53-8C62-29631E677312}" srcId="{E45A7720-728F-4364-A987-6136873A787B}" destId="{54C899B1-0311-4DFA-ABCE-6208ECBACBF9}" srcOrd="1" destOrd="0" parTransId="{D3A1534E-98B3-406E-8C8E-D88043A2B8C3}" sibTransId="{AA7EA9B1-2B36-420C-8D05-ACAB0DC969C9}"/>
    <dgm:cxn modelId="{EF06DB48-A16F-4DC3-9BC7-8344447FD10D}" type="presOf" srcId="{FC8003DE-9BA1-4748-B842-76719411296F}" destId="{E3EB46C7-B7F4-4A56-B7C1-747A24861ECC}" srcOrd="0" destOrd="0" presId="urn:microsoft.com/office/officeart/2005/8/layout/list1"/>
    <dgm:cxn modelId="{EE54A602-5897-468E-B2D7-FBDB0BDE4AF9}" srcId="{C2A7B9C8-6AC1-4AD4-B7C0-6EBE79648413}" destId="{B46083C9-DEA1-447A-9466-9F44F80158BC}" srcOrd="1" destOrd="0" parTransId="{29B73317-3AE1-414E-A2E2-6D9D6EC6B1B0}" sibTransId="{25FAFF15-26D5-4334-93C4-113EAD540B55}"/>
    <dgm:cxn modelId="{1C065360-31B2-4C66-B2C1-48E1D29BB54A}" type="presOf" srcId="{B46083C9-DEA1-447A-9466-9F44F80158BC}" destId="{13BD29DD-50D2-466D-A3F1-D0327C843803}" srcOrd="0" destOrd="1" presId="urn:microsoft.com/office/officeart/2005/8/layout/list1"/>
    <dgm:cxn modelId="{715ADCFF-F679-47EE-9A93-49CE1AF35A81}" srcId="{678605D9-617D-48A3-8851-6D64AD455387}" destId="{06F99D08-69F3-4328-B070-CE271B907B83}" srcOrd="0" destOrd="0" parTransId="{6ECD5FA9-896F-4B0F-9387-30985094EA33}" sibTransId="{A871C325-0E6B-4370-B995-9BDEF2EF2D87}"/>
    <dgm:cxn modelId="{6A0F1DB5-0B75-4822-9ED8-B87A1977E3F0}" srcId="{2348976B-52CE-4D6D-8DAD-E2A3A7089CFF}" destId="{C2A7B9C8-6AC1-4AD4-B7C0-6EBE79648413}" srcOrd="3" destOrd="0" parTransId="{844AB1C7-4A74-4BB9-A975-9645697A3343}" sibTransId="{EB3F19E9-C81E-4D5B-8E5E-C4DEF1184023}"/>
    <dgm:cxn modelId="{11E71B79-FE1B-4EFB-BFF1-C7C124107F0A}" type="presOf" srcId="{06F99D08-69F3-4328-B070-CE271B907B83}" destId="{F9A93E38-99B6-4217-A02B-B03C9B860E07}" srcOrd="0" destOrd="0" presId="urn:microsoft.com/office/officeart/2005/8/layout/list1"/>
    <dgm:cxn modelId="{E62D27AD-D813-4A50-B26E-9E03EBC329BE}" type="presParOf" srcId="{24A3E0F3-97AE-4515-A278-85694D3CE232}" destId="{87E10B77-F8F8-48F0-BE6C-6C7C4005E953}" srcOrd="0" destOrd="0" presId="urn:microsoft.com/office/officeart/2005/8/layout/list1"/>
    <dgm:cxn modelId="{37472838-C74C-40F5-8AB3-4C91163EB8C3}" type="presParOf" srcId="{87E10B77-F8F8-48F0-BE6C-6C7C4005E953}" destId="{49614A15-51FF-43EF-BD73-7A6D49011A22}" srcOrd="0" destOrd="0" presId="urn:microsoft.com/office/officeart/2005/8/layout/list1"/>
    <dgm:cxn modelId="{33C14687-529A-4ED3-A012-60DA4CFD8529}" type="presParOf" srcId="{87E10B77-F8F8-48F0-BE6C-6C7C4005E953}" destId="{4285174E-A818-44CC-AEDA-3B62547D81E9}" srcOrd="1" destOrd="0" presId="urn:microsoft.com/office/officeart/2005/8/layout/list1"/>
    <dgm:cxn modelId="{DD311C74-9458-4D8A-808E-692B111348C3}" type="presParOf" srcId="{24A3E0F3-97AE-4515-A278-85694D3CE232}" destId="{6392DFDA-3A4D-4277-A1CC-78286B15B948}" srcOrd="1" destOrd="0" presId="urn:microsoft.com/office/officeart/2005/8/layout/list1"/>
    <dgm:cxn modelId="{7C18411F-BD10-43F4-97DC-2B4089B8F247}" type="presParOf" srcId="{24A3E0F3-97AE-4515-A278-85694D3CE232}" destId="{E3EB46C7-B7F4-4A56-B7C1-747A24861ECC}" srcOrd="2" destOrd="0" presId="urn:microsoft.com/office/officeart/2005/8/layout/list1"/>
    <dgm:cxn modelId="{6390108B-605E-4EA8-A17B-D024D494BDA3}" type="presParOf" srcId="{24A3E0F3-97AE-4515-A278-85694D3CE232}" destId="{E4A79312-5F81-43C4-813F-E64B451DF9B3}" srcOrd="3" destOrd="0" presId="urn:microsoft.com/office/officeart/2005/8/layout/list1"/>
    <dgm:cxn modelId="{1EDF92A9-D378-495A-B865-950ECCAF3936}" type="presParOf" srcId="{24A3E0F3-97AE-4515-A278-85694D3CE232}" destId="{FC3AB113-F94E-41C8-97C1-D0ACF7ACF16A}" srcOrd="4" destOrd="0" presId="urn:microsoft.com/office/officeart/2005/8/layout/list1"/>
    <dgm:cxn modelId="{EE0BFC4E-33FD-4122-B741-30E714ECD020}" type="presParOf" srcId="{FC3AB113-F94E-41C8-97C1-D0ACF7ACF16A}" destId="{15591163-23D7-4E03-8147-2970A79B616C}" srcOrd="0" destOrd="0" presId="urn:microsoft.com/office/officeart/2005/8/layout/list1"/>
    <dgm:cxn modelId="{B8073622-F882-42BF-B0D9-1070F3D6332B}" type="presParOf" srcId="{FC3AB113-F94E-41C8-97C1-D0ACF7ACF16A}" destId="{9EFB7239-BDC6-43E1-A3E4-0D9F5405342F}" srcOrd="1" destOrd="0" presId="urn:microsoft.com/office/officeart/2005/8/layout/list1"/>
    <dgm:cxn modelId="{E68AE04F-206B-412D-895E-1E779D506611}" type="presParOf" srcId="{24A3E0F3-97AE-4515-A278-85694D3CE232}" destId="{4C5902A8-0A4D-4A65-8A09-3034809F044F}" srcOrd="5" destOrd="0" presId="urn:microsoft.com/office/officeart/2005/8/layout/list1"/>
    <dgm:cxn modelId="{C64602CB-F330-462E-AFD1-1CD41BF6C75E}" type="presParOf" srcId="{24A3E0F3-97AE-4515-A278-85694D3CE232}" destId="{572DF0D5-8249-41CA-AB51-01D1913E9276}" srcOrd="6" destOrd="0" presId="urn:microsoft.com/office/officeart/2005/8/layout/list1"/>
    <dgm:cxn modelId="{B72FEEB8-00F5-484B-B591-930B89D6827E}" type="presParOf" srcId="{24A3E0F3-97AE-4515-A278-85694D3CE232}" destId="{44309415-7871-4F4C-BC1D-CB52ACAC2D84}" srcOrd="7" destOrd="0" presId="urn:microsoft.com/office/officeart/2005/8/layout/list1"/>
    <dgm:cxn modelId="{E40C7767-8DDE-4FC9-9136-58AA27819D33}" type="presParOf" srcId="{24A3E0F3-97AE-4515-A278-85694D3CE232}" destId="{0119EEE0-A5E3-4F4C-99B0-1D7FDEF0A0FC}" srcOrd="8" destOrd="0" presId="urn:microsoft.com/office/officeart/2005/8/layout/list1"/>
    <dgm:cxn modelId="{E8ADDCAD-DEC7-49F5-8505-2163FB0093BC}" type="presParOf" srcId="{0119EEE0-A5E3-4F4C-99B0-1D7FDEF0A0FC}" destId="{5455B9BD-7AA3-449E-AC46-5ACE3D2408A8}" srcOrd="0" destOrd="0" presId="urn:microsoft.com/office/officeart/2005/8/layout/list1"/>
    <dgm:cxn modelId="{EFBF3987-2E0E-4892-9894-AC52E459BB0E}" type="presParOf" srcId="{0119EEE0-A5E3-4F4C-99B0-1D7FDEF0A0FC}" destId="{E7D05606-1D99-46CE-B931-788ADEC6CF85}" srcOrd="1" destOrd="0" presId="urn:microsoft.com/office/officeart/2005/8/layout/list1"/>
    <dgm:cxn modelId="{1C742B31-9D5B-45A7-B553-AAFA63A8D165}" type="presParOf" srcId="{24A3E0F3-97AE-4515-A278-85694D3CE232}" destId="{0BA9A550-AA6F-48C9-8FA8-A98D730A9E7C}" srcOrd="9" destOrd="0" presId="urn:microsoft.com/office/officeart/2005/8/layout/list1"/>
    <dgm:cxn modelId="{E69510B3-FF06-4AEF-8862-A0D863057AAF}" type="presParOf" srcId="{24A3E0F3-97AE-4515-A278-85694D3CE232}" destId="{F9A93E38-99B6-4217-A02B-B03C9B860E07}" srcOrd="10" destOrd="0" presId="urn:microsoft.com/office/officeart/2005/8/layout/list1"/>
    <dgm:cxn modelId="{BD3C9B08-AB74-47B0-83D3-F428B680B1A0}" type="presParOf" srcId="{24A3E0F3-97AE-4515-A278-85694D3CE232}" destId="{C4E930DB-55C6-4CC3-BF72-08B7022D6866}" srcOrd="11" destOrd="0" presId="urn:microsoft.com/office/officeart/2005/8/layout/list1"/>
    <dgm:cxn modelId="{6CA553FF-1212-4208-9593-839B852A219B}" type="presParOf" srcId="{24A3E0F3-97AE-4515-A278-85694D3CE232}" destId="{9D9FB1EC-6FF1-4D89-8E7E-F1203D55E44C}" srcOrd="12" destOrd="0" presId="urn:microsoft.com/office/officeart/2005/8/layout/list1"/>
    <dgm:cxn modelId="{32DB3A2B-5E33-45DD-A3A6-7D506988BAF4}" type="presParOf" srcId="{9D9FB1EC-6FF1-4D89-8E7E-F1203D55E44C}" destId="{4657869E-35CE-4FA5-B147-48589B23C988}" srcOrd="0" destOrd="0" presId="urn:microsoft.com/office/officeart/2005/8/layout/list1"/>
    <dgm:cxn modelId="{EBD9CA4E-A0C4-40D4-89B1-D4CD4E078BDD}" type="presParOf" srcId="{9D9FB1EC-6FF1-4D89-8E7E-F1203D55E44C}" destId="{A316B53B-C149-4659-BE4A-2DE43E698650}" srcOrd="1" destOrd="0" presId="urn:microsoft.com/office/officeart/2005/8/layout/list1"/>
    <dgm:cxn modelId="{9CF7D5CB-E5A2-406D-8147-0E36AF9A1997}" type="presParOf" srcId="{24A3E0F3-97AE-4515-A278-85694D3CE232}" destId="{441F83D4-D97A-467A-94CD-68E300BD063A}" srcOrd="13" destOrd="0" presId="urn:microsoft.com/office/officeart/2005/8/layout/list1"/>
    <dgm:cxn modelId="{730CB07A-F9AB-4F7C-871D-2FB6B9904BE5}" type="presParOf" srcId="{24A3E0F3-97AE-4515-A278-85694D3CE232}" destId="{13BD29DD-50D2-466D-A3F1-D0327C843803}" srcOrd="14" destOrd="0" presId="urn:microsoft.com/office/officeart/2005/8/layout/list1"/>
    <dgm:cxn modelId="{08ABED8E-4FD4-41A5-94CA-81CF93FECC5E}" type="presParOf" srcId="{24A3E0F3-97AE-4515-A278-85694D3CE232}" destId="{2F14F0C1-9715-41B2-906D-EE691D5FF4C1}" srcOrd="15" destOrd="0" presId="urn:microsoft.com/office/officeart/2005/8/layout/list1"/>
    <dgm:cxn modelId="{83A6CFAB-1E4E-42E0-A89C-C1E2D4D7D567}" type="presParOf" srcId="{24A3E0F3-97AE-4515-A278-85694D3CE232}" destId="{2926ACFF-60A8-492F-B9FB-8E57C10CB945}" srcOrd="16" destOrd="0" presId="urn:microsoft.com/office/officeart/2005/8/layout/list1"/>
    <dgm:cxn modelId="{AC6F4A22-AAFD-44DB-AFB8-69E0AC0A24D5}" type="presParOf" srcId="{2926ACFF-60A8-492F-B9FB-8E57C10CB945}" destId="{099C1F8E-0FFB-49E3-923C-22BC1E92C61B}" srcOrd="0" destOrd="0" presId="urn:microsoft.com/office/officeart/2005/8/layout/list1"/>
    <dgm:cxn modelId="{E55D5705-FFF9-416A-B7DB-ACB189E19A5D}" type="presParOf" srcId="{2926ACFF-60A8-492F-B9FB-8E57C10CB945}" destId="{E599A135-FAF0-40C2-B113-698A5423E5BB}" srcOrd="1" destOrd="0" presId="urn:microsoft.com/office/officeart/2005/8/layout/list1"/>
    <dgm:cxn modelId="{B3F06B5F-C647-40C0-8316-D2886563C85F}" type="presParOf" srcId="{24A3E0F3-97AE-4515-A278-85694D3CE232}" destId="{A3947609-3ABE-49CA-8D1A-F7899622437B}" srcOrd="17" destOrd="0" presId="urn:microsoft.com/office/officeart/2005/8/layout/list1"/>
    <dgm:cxn modelId="{6CE5908E-51CA-49D7-B119-96F74431B06D}" type="presParOf" srcId="{24A3E0F3-97AE-4515-A278-85694D3CE232}" destId="{F51F25F0-2CF7-4E79-AABA-8F18594ADC0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48976B-52CE-4D6D-8DAD-E2A3A7089C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FFD6F950-86E5-4502-9A98-07CC369B03C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NZ" sz="1050" b="1" dirty="0">
              <a:latin typeface="+mj-lt"/>
              <a:cs typeface="Arial" panose="020B0604020202020204" pitchFamily="34" charset="0"/>
            </a:rPr>
            <a:t>Priority Action 1: Take collective responsibility for improving the health and wellbeing of the Kaituna River and its tributaries</a:t>
          </a:r>
          <a:endParaRPr lang="en-NZ" sz="1050" dirty="0">
            <a:latin typeface="+mj-lt"/>
            <a:cs typeface="Arial" panose="020B0604020202020204" pitchFamily="34" charset="0"/>
          </a:endParaRPr>
        </a:p>
      </dgm:t>
    </dgm:pt>
    <dgm:pt modelId="{D48004BE-E4C4-4955-8054-AAE03039AAC4}" type="parTrans" cxnId="{DE740C5C-BF80-48E4-AA64-A9818221F185}">
      <dgm:prSet/>
      <dgm:spPr/>
      <dgm:t>
        <a:bodyPr/>
        <a:lstStyle/>
        <a:p>
          <a:endParaRPr lang="en-NZ"/>
        </a:p>
      </dgm:t>
    </dgm:pt>
    <dgm:pt modelId="{2A549FE5-27F8-4DF4-8A1B-33EBA46F5E00}" type="sibTrans" cxnId="{DE740C5C-BF80-48E4-AA64-A9818221F185}">
      <dgm:prSet/>
      <dgm:spPr/>
      <dgm:t>
        <a:bodyPr/>
        <a:lstStyle/>
        <a:p>
          <a:endParaRPr lang="en-NZ"/>
        </a:p>
      </dgm:t>
    </dgm:pt>
    <dgm:pt modelId="{FC8003DE-9BA1-4748-B842-76719411296F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b="1" dirty="0">
              <a:solidFill>
                <a:srgbClr val="7030A0"/>
              </a:solidFill>
              <a:latin typeface="+mj-lt"/>
              <a:cs typeface="Arial" panose="020B0604020202020204" pitchFamily="34" charset="0"/>
            </a:rPr>
            <a:t>Project 1. Lowland drains and drainage canal improvement project</a:t>
          </a:r>
        </a:p>
      </dgm:t>
    </dgm:pt>
    <dgm:pt modelId="{862294EB-54CB-44A4-B08B-ABA4529855B1}" type="parTrans" cxnId="{FF900044-1D8C-4E1B-AD77-E79ABFCA6243}">
      <dgm:prSet/>
      <dgm:spPr/>
      <dgm:t>
        <a:bodyPr/>
        <a:lstStyle/>
        <a:p>
          <a:endParaRPr lang="en-NZ"/>
        </a:p>
      </dgm:t>
    </dgm:pt>
    <dgm:pt modelId="{AEAEC558-B6DD-4F6D-996E-5FCEB1A7424A}" type="sibTrans" cxnId="{FF900044-1D8C-4E1B-AD77-E79ABFCA6243}">
      <dgm:prSet/>
      <dgm:spPr/>
      <dgm:t>
        <a:bodyPr/>
        <a:lstStyle/>
        <a:p>
          <a:endParaRPr lang="en-NZ"/>
        </a:p>
      </dgm:t>
    </dgm:pt>
    <dgm:pt modelId="{599B72B8-4962-4CD8-B5B2-0D475AFB653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dirty="0">
              <a:solidFill>
                <a:srgbClr val="FF0000"/>
              </a:solidFill>
              <a:latin typeface="+mj-lt"/>
              <a:cs typeface="Arial" panose="020B0604020202020204" pitchFamily="34" charset="0"/>
            </a:rPr>
            <a:t>Project 2. Freshwater quality and quantity limits project</a:t>
          </a:r>
        </a:p>
      </dgm:t>
    </dgm:pt>
    <dgm:pt modelId="{30B8017E-F11B-45C4-A601-D7686C204692}" type="parTrans" cxnId="{79D36F86-023A-4374-8914-549A417785C6}">
      <dgm:prSet/>
      <dgm:spPr/>
      <dgm:t>
        <a:bodyPr/>
        <a:lstStyle/>
        <a:p>
          <a:endParaRPr lang="en-NZ"/>
        </a:p>
      </dgm:t>
    </dgm:pt>
    <dgm:pt modelId="{707A0564-A0F4-4EBB-A318-E1E7B8C1B160}" type="sibTrans" cxnId="{79D36F86-023A-4374-8914-549A417785C6}">
      <dgm:prSet/>
      <dgm:spPr/>
      <dgm:t>
        <a:bodyPr/>
        <a:lstStyle/>
        <a:p>
          <a:endParaRPr lang="en-NZ"/>
        </a:p>
      </dgm:t>
    </dgm:pt>
    <dgm:pt modelId="{7500EE07-E968-4FF2-BDB9-068A35FAD5F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dirty="0">
              <a:solidFill>
                <a:srgbClr val="FF0000"/>
              </a:solidFill>
              <a:latin typeface="+mj-lt"/>
              <a:cs typeface="Arial" panose="020B0604020202020204" pitchFamily="34" charset="0"/>
            </a:rPr>
            <a:t>Project 4. Focus catchments project</a:t>
          </a:r>
        </a:p>
      </dgm:t>
    </dgm:pt>
    <dgm:pt modelId="{45E59012-4948-4B69-87F7-DAA32F4B87C4}" type="parTrans" cxnId="{335176E5-962B-4211-AEE7-3CC7118793CB}">
      <dgm:prSet/>
      <dgm:spPr/>
      <dgm:t>
        <a:bodyPr/>
        <a:lstStyle/>
        <a:p>
          <a:endParaRPr lang="en-NZ"/>
        </a:p>
      </dgm:t>
    </dgm:pt>
    <dgm:pt modelId="{C1F22681-4D63-4913-A679-5695EE598D5E}" type="sibTrans" cxnId="{335176E5-962B-4211-AEE7-3CC7118793CB}">
      <dgm:prSet/>
      <dgm:spPr/>
      <dgm:t>
        <a:bodyPr/>
        <a:lstStyle/>
        <a:p>
          <a:endParaRPr lang="en-NZ"/>
        </a:p>
      </dgm:t>
    </dgm:pt>
    <dgm:pt modelId="{E45A7720-728F-4364-A987-6136873A787B}">
      <dgm:prSet custT="1"/>
      <dgm:spPr>
        <a:solidFill>
          <a:schemeClr val="accent2"/>
        </a:solidFill>
      </dgm:spPr>
      <dgm:t>
        <a:bodyPr/>
        <a:lstStyle/>
        <a:p>
          <a:r>
            <a:rPr lang="en-NZ" sz="1050" b="1" dirty="0">
              <a:latin typeface="+mj-lt"/>
              <a:cs typeface="Arial" panose="020B0604020202020204" pitchFamily="34" charset="0"/>
            </a:rPr>
            <a:t>Priority Action 2: Create a network of healthy and diverse Kaituna habitats and ecosystems</a:t>
          </a:r>
          <a:endParaRPr lang="en-NZ" sz="1050" dirty="0">
            <a:latin typeface="+mj-lt"/>
            <a:cs typeface="Arial" panose="020B0604020202020204" pitchFamily="34" charset="0"/>
          </a:endParaRPr>
        </a:p>
      </dgm:t>
    </dgm:pt>
    <dgm:pt modelId="{63F47EC6-BD22-4C1B-9942-CCC6947852CC}" type="parTrans" cxnId="{CD917435-E096-497E-92C2-FBFF7CDCA043}">
      <dgm:prSet/>
      <dgm:spPr/>
      <dgm:t>
        <a:bodyPr/>
        <a:lstStyle/>
        <a:p>
          <a:endParaRPr lang="en-NZ"/>
        </a:p>
      </dgm:t>
    </dgm:pt>
    <dgm:pt modelId="{27DDB714-FD0A-4396-8211-92DE2DCDE714}" type="sibTrans" cxnId="{CD917435-E096-497E-92C2-FBFF7CDCA043}">
      <dgm:prSet/>
      <dgm:spPr/>
      <dgm:t>
        <a:bodyPr/>
        <a:lstStyle/>
        <a:p>
          <a:endParaRPr lang="en-NZ"/>
        </a:p>
      </dgm:t>
    </dgm:pt>
    <dgm:pt modelId="{B25E73B9-FC53-4151-BF07-98F85639A14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dirty="0">
              <a:solidFill>
                <a:srgbClr val="FF0000"/>
              </a:solidFill>
              <a:latin typeface="+mj-lt"/>
              <a:cs typeface="Arial" panose="020B0604020202020204" pitchFamily="34" charset="0"/>
            </a:rPr>
            <a:t>Project 6. Post Kaituna River re-diversion enhancement project</a:t>
          </a:r>
        </a:p>
      </dgm:t>
    </dgm:pt>
    <dgm:pt modelId="{BE5E54E1-BA95-457D-B3BE-86EA7D6344DC}" type="parTrans" cxnId="{98A47B71-B8F1-402F-AEA1-6B4457A34A41}">
      <dgm:prSet/>
      <dgm:spPr/>
      <dgm:t>
        <a:bodyPr/>
        <a:lstStyle/>
        <a:p>
          <a:endParaRPr lang="en-NZ"/>
        </a:p>
      </dgm:t>
    </dgm:pt>
    <dgm:pt modelId="{9228DD8F-80CE-4082-99AB-83C3114C08E8}" type="sibTrans" cxnId="{98A47B71-B8F1-402F-AEA1-6B4457A34A41}">
      <dgm:prSet/>
      <dgm:spPr/>
      <dgm:t>
        <a:bodyPr/>
        <a:lstStyle/>
        <a:p>
          <a:endParaRPr lang="en-NZ"/>
        </a:p>
      </dgm:t>
    </dgm:pt>
    <dgm:pt modelId="{54C899B1-0311-4DFA-ABCE-6208ECBACBF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dirty="0">
              <a:solidFill>
                <a:srgbClr val="FF0000"/>
              </a:solidFill>
              <a:latin typeface="+mj-lt"/>
              <a:cs typeface="Arial" panose="020B0604020202020204" pitchFamily="34" charset="0"/>
            </a:rPr>
            <a:t>Project 7. Wetland Re-creation project</a:t>
          </a:r>
        </a:p>
      </dgm:t>
    </dgm:pt>
    <dgm:pt modelId="{D3A1534E-98B3-406E-8C8E-D88043A2B8C3}" type="parTrans" cxnId="{EAF2DDEE-11FC-4C53-8C62-29631E677312}">
      <dgm:prSet/>
      <dgm:spPr/>
      <dgm:t>
        <a:bodyPr/>
        <a:lstStyle/>
        <a:p>
          <a:endParaRPr lang="en-NZ"/>
        </a:p>
      </dgm:t>
    </dgm:pt>
    <dgm:pt modelId="{AA7EA9B1-2B36-420C-8D05-ACAB0DC969C9}" type="sibTrans" cxnId="{EAF2DDEE-11FC-4C53-8C62-29631E677312}">
      <dgm:prSet/>
      <dgm:spPr/>
      <dgm:t>
        <a:bodyPr/>
        <a:lstStyle/>
        <a:p>
          <a:endParaRPr lang="en-NZ"/>
        </a:p>
      </dgm:t>
    </dgm:pt>
    <dgm:pt modelId="{F1485B55-DE50-4CB3-8899-D03D6D5309B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b="1" dirty="0">
              <a:solidFill>
                <a:srgbClr val="7030A0"/>
              </a:solidFill>
              <a:latin typeface="+mj-lt"/>
              <a:cs typeface="Arial" panose="020B0604020202020204" pitchFamily="34" charset="0"/>
            </a:rPr>
            <a:t>Project 8. Kaituna habitats network project</a:t>
          </a:r>
        </a:p>
      </dgm:t>
    </dgm:pt>
    <dgm:pt modelId="{28B27BA7-4DB3-4A68-AA61-92ACF82E50F9}" type="parTrans" cxnId="{D2238065-71F3-4731-9E3D-0BEAC0E6A53A}">
      <dgm:prSet/>
      <dgm:spPr/>
      <dgm:t>
        <a:bodyPr/>
        <a:lstStyle/>
        <a:p>
          <a:endParaRPr lang="en-NZ"/>
        </a:p>
      </dgm:t>
    </dgm:pt>
    <dgm:pt modelId="{D4FF1EA0-07E4-413A-A4E0-0C9DA0A8C223}" type="sibTrans" cxnId="{D2238065-71F3-4731-9E3D-0BEAC0E6A53A}">
      <dgm:prSet/>
      <dgm:spPr/>
      <dgm:t>
        <a:bodyPr/>
        <a:lstStyle/>
        <a:p>
          <a:endParaRPr lang="en-NZ"/>
        </a:p>
      </dgm:t>
    </dgm:pt>
    <dgm:pt modelId="{B4517F3E-EBC1-4D4A-82C7-DA3C9C307D2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b="1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Project 9. Pātaka Kai Project</a:t>
          </a:r>
        </a:p>
      </dgm:t>
    </dgm:pt>
    <dgm:pt modelId="{5AB61175-61AE-4DBF-92B4-AE3732B8A33F}" type="parTrans" cxnId="{6D38EA55-375F-4AEC-B397-3D7146248FAD}">
      <dgm:prSet/>
      <dgm:spPr/>
      <dgm:t>
        <a:bodyPr/>
        <a:lstStyle/>
        <a:p>
          <a:endParaRPr lang="en-NZ"/>
        </a:p>
      </dgm:t>
    </dgm:pt>
    <dgm:pt modelId="{E2760516-9930-4364-8A30-1CBE9D34EA61}" type="sibTrans" cxnId="{6D38EA55-375F-4AEC-B397-3D7146248FAD}">
      <dgm:prSet/>
      <dgm:spPr/>
      <dgm:t>
        <a:bodyPr/>
        <a:lstStyle/>
        <a:p>
          <a:endParaRPr lang="en-NZ"/>
        </a:p>
      </dgm:t>
    </dgm:pt>
    <dgm:pt modelId="{678605D9-617D-48A3-8851-6D64AD455387}">
      <dgm:prSet custT="1"/>
      <dgm:spPr>
        <a:solidFill>
          <a:schemeClr val="accent2"/>
        </a:solidFill>
      </dgm:spPr>
      <dgm:t>
        <a:bodyPr/>
        <a:lstStyle/>
        <a:p>
          <a:r>
            <a:rPr lang="en-NZ" sz="1050" b="1" dirty="0">
              <a:latin typeface="+mj-lt"/>
              <a:cs typeface="Arial" panose="020B0604020202020204" pitchFamily="34" charset="0"/>
            </a:rPr>
            <a:t>Priority Action 3: Connect our communities and visitors to our river and to our projects</a:t>
          </a:r>
          <a:endParaRPr lang="en-NZ" sz="1050" dirty="0">
            <a:latin typeface="+mj-lt"/>
            <a:cs typeface="Arial" panose="020B0604020202020204" pitchFamily="34" charset="0"/>
          </a:endParaRPr>
        </a:p>
      </dgm:t>
    </dgm:pt>
    <dgm:pt modelId="{18FFF7A0-E14A-488E-B88C-9A4711924C35}" type="parTrans" cxnId="{4B633955-6308-43E1-8F25-9AF7D0C95363}">
      <dgm:prSet/>
      <dgm:spPr/>
      <dgm:t>
        <a:bodyPr/>
        <a:lstStyle/>
        <a:p>
          <a:endParaRPr lang="en-NZ"/>
        </a:p>
      </dgm:t>
    </dgm:pt>
    <dgm:pt modelId="{E1C1A88A-F568-4001-AC8D-1F6BBFCC4BA5}" type="sibTrans" cxnId="{4B633955-6308-43E1-8F25-9AF7D0C95363}">
      <dgm:prSet/>
      <dgm:spPr/>
      <dgm:t>
        <a:bodyPr/>
        <a:lstStyle/>
        <a:p>
          <a:endParaRPr lang="en-NZ"/>
        </a:p>
      </dgm:t>
    </dgm:pt>
    <dgm:pt modelId="{06F99D08-69F3-4328-B070-CE271B907B8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b="1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Project 10. Kaituna community connection project</a:t>
          </a:r>
        </a:p>
      </dgm:t>
    </dgm:pt>
    <dgm:pt modelId="{6ECD5FA9-896F-4B0F-9387-30985094EA33}" type="parTrans" cxnId="{715ADCFF-F679-47EE-9A93-49CE1AF35A81}">
      <dgm:prSet/>
      <dgm:spPr/>
      <dgm:t>
        <a:bodyPr/>
        <a:lstStyle/>
        <a:p>
          <a:endParaRPr lang="en-NZ"/>
        </a:p>
      </dgm:t>
    </dgm:pt>
    <dgm:pt modelId="{A871C325-0E6B-4370-B995-9BDEF2EF2D87}" type="sibTrans" cxnId="{715ADCFF-F679-47EE-9A93-49CE1AF35A81}">
      <dgm:prSet/>
      <dgm:spPr/>
      <dgm:t>
        <a:bodyPr/>
        <a:lstStyle/>
        <a:p>
          <a:endParaRPr lang="en-NZ"/>
        </a:p>
      </dgm:t>
    </dgm:pt>
    <dgm:pt modelId="{AD16CAAF-F2D8-4FF0-B2FE-3015EDFB3A0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b="1" dirty="0">
              <a:solidFill>
                <a:srgbClr val="7030A0"/>
              </a:solidFill>
              <a:latin typeface="+mj-lt"/>
              <a:cs typeface="Arial" panose="020B0604020202020204" pitchFamily="34" charset="0"/>
            </a:rPr>
            <a:t>Project 11. Kaituna river access project</a:t>
          </a:r>
        </a:p>
      </dgm:t>
    </dgm:pt>
    <dgm:pt modelId="{3A35CE42-C2A1-445D-9E7F-A8759BBD3C31}" type="parTrans" cxnId="{468C0CF2-0E01-42E1-B4AF-61AE0906E39E}">
      <dgm:prSet/>
      <dgm:spPr/>
      <dgm:t>
        <a:bodyPr/>
        <a:lstStyle/>
        <a:p>
          <a:endParaRPr lang="en-NZ"/>
        </a:p>
      </dgm:t>
    </dgm:pt>
    <dgm:pt modelId="{274F015B-D619-4A48-A1BB-DD16CAE9B310}" type="sibTrans" cxnId="{468C0CF2-0E01-42E1-B4AF-61AE0906E39E}">
      <dgm:prSet/>
      <dgm:spPr/>
      <dgm:t>
        <a:bodyPr/>
        <a:lstStyle/>
        <a:p>
          <a:endParaRPr lang="en-NZ"/>
        </a:p>
      </dgm:t>
    </dgm:pt>
    <dgm:pt modelId="{5E711604-0F83-4572-A001-C46332251E5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b="1" dirty="0">
              <a:solidFill>
                <a:srgbClr val="7030A0"/>
              </a:solidFill>
              <a:latin typeface="+mj-lt"/>
              <a:cs typeface="Arial" panose="020B0604020202020204" pitchFamily="34" charset="0"/>
            </a:rPr>
            <a:t>Project 12. Kaituna Cycleway/Walkway project </a:t>
          </a:r>
        </a:p>
      </dgm:t>
    </dgm:pt>
    <dgm:pt modelId="{37727388-1B2B-464C-993A-D4D187707DC3}" type="parTrans" cxnId="{B0262BCC-328F-482D-9248-618B336348C6}">
      <dgm:prSet/>
      <dgm:spPr/>
      <dgm:t>
        <a:bodyPr/>
        <a:lstStyle/>
        <a:p>
          <a:endParaRPr lang="en-NZ"/>
        </a:p>
      </dgm:t>
    </dgm:pt>
    <dgm:pt modelId="{45F6E272-8B9A-4D52-BE6C-BE3C1227A173}" type="sibTrans" cxnId="{B0262BCC-328F-482D-9248-618B336348C6}">
      <dgm:prSet/>
      <dgm:spPr/>
      <dgm:t>
        <a:bodyPr/>
        <a:lstStyle/>
        <a:p>
          <a:endParaRPr lang="en-NZ"/>
        </a:p>
      </dgm:t>
    </dgm:pt>
    <dgm:pt modelId="{57DC79A5-AA36-41BF-8E95-A7F8C31EAD0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b="1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Project 13. Kaituna cultural and historical heritage project</a:t>
          </a:r>
        </a:p>
      </dgm:t>
    </dgm:pt>
    <dgm:pt modelId="{5946E11C-1A90-4F75-ACFC-6EF151AFF836}" type="parTrans" cxnId="{4CCF0E1A-AD25-4DBF-891E-5981FDBA77E3}">
      <dgm:prSet/>
      <dgm:spPr/>
      <dgm:t>
        <a:bodyPr/>
        <a:lstStyle/>
        <a:p>
          <a:endParaRPr lang="en-NZ"/>
        </a:p>
      </dgm:t>
    </dgm:pt>
    <dgm:pt modelId="{3AEE7C00-379C-4281-B8D4-160134CD61C0}" type="sibTrans" cxnId="{4CCF0E1A-AD25-4DBF-891E-5981FDBA77E3}">
      <dgm:prSet/>
      <dgm:spPr/>
      <dgm:t>
        <a:bodyPr/>
        <a:lstStyle/>
        <a:p>
          <a:endParaRPr lang="en-NZ"/>
        </a:p>
      </dgm:t>
    </dgm:pt>
    <dgm:pt modelId="{6F5D9AB7-6BDC-4EB1-9147-FB74422EC2C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b="1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Project 15. Coastal Park Network project</a:t>
          </a:r>
        </a:p>
      </dgm:t>
    </dgm:pt>
    <dgm:pt modelId="{C1D6D886-314F-4A9A-AAD1-C318BC0421DF}" type="parTrans" cxnId="{65789835-DE5F-4CA9-AD7B-9AF75EF8A408}">
      <dgm:prSet/>
      <dgm:spPr/>
      <dgm:t>
        <a:bodyPr/>
        <a:lstStyle/>
        <a:p>
          <a:endParaRPr lang="en-NZ"/>
        </a:p>
      </dgm:t>
    </dgm:pt>
    <dgm:pt modelId="{12C26976-CD10-4CB2-A5B6-7160564D5864}" type="sibTrans" cxnId="{65789835-DE5F-4CA9-AD7B-9AF75EF8A408}">
      <dgm:prSet/>
      <dgm:spPr/>
      <dgm:t>
        <a:bodyPr/>
        <a:lstStyle/>
        <a:p>
          <a:endParaRPr lang="en-NZ"/>
        </a:p>
      </dgm:t>
    </dgm:pt>
    <dgm:pt modelId="{C2A7B9C8-6AC1-4AD4-B7C0-6EBE7964841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NZ" sz="1050" b="1">
              <a:solidFill>
                <a:sysClr val="windowText" lastClr="000000"/>
              </a:solidFill>
              <a:latin typeface="+mj-lt"/>
              <a:cs typeface="Arial" panose="020B0604020202020204" pitchFamily="34" charset="0"/>
            </a:rPr>
            <a:t>Enabling Action 1. Collect good information about the health of the Kaituna River and its tributaries</a:t>
          </a:r>
          <a:endParaRPr lang="en-NZ" sz="1050">
            <a:latin typeface="+mj-lt"/>
            <a:cs typeface="Arial" panose="020B0604020202020204" pitchFamily="34" charset="0"/>
          </a:endParaRPr>
        </a:p>
      </dgm:t>
    </dgm:pt>
    <dgm:pt modelId="{844AB1C7-4A74-4BB9-A975-9645697A3343}" type="parTrans" cxnId="{6A0F1DB5-0B75-4822-9ED8-B87A1977E3F0}">
      <dgm:prSet/>
      <dgm:spPr/>
      <dgm:t>
        <a:bodyPr/>
        <a:lstStyle/>
        <a:p>
          <a:endParaRPr lang="en-NZ"/>
        </a:p>
      </dgm:t>
    </dgm:pt>
    <dgm:pt modelId="{EB3F19E9-C81E-4D5B-8E5E-C4DEF1184023}" type="sibTrans" cxnId="{6A0F1DB5-0B75-4822-9ED8-B87A1977E3F0}">
      <dgm:prSet/>
      <dgm:spPr/>
      <dgm:t>
        <a:bodyPr/>
        <a:lstStyle/>
        <a:p>
          <a:endParaRPr lang="en-NZ"/>
        </a:p>
      </dgm:t>
    </dgm:pt>
    <dgm:pt modelId="{ACB8853E-024C-4B23-AC03-9B367E0DB25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b="1" dirty="0">
              <a:solidFill>
                <a:srgbClr val="7030A0"/>
              </a:solidFill>
              <a:latin typeface="+mj-lt"/>
              <a:cs typeface="Arial" panose="020B0604020202020204" pitchFamily="34" charset="0"/>
            </a:rPr>
            <a:t>Project 16. State of the Awa integrated monitoring and reporting project</a:t>
          </a:r>
        </a:p>
      </dgm:t>
    </dgm:pt>
    <dgm:pt modelId="{8E1E8FB2-5023-4FFE-8CFA-E62819AAC15E}" type="parTrans" cxnId="{2880DED7-1491-45BD-B5C3-315E93C0A71C}">
      <dgm:prSet/>
      <dgm:spPr/>
      <dgm:t>
        <a:bodyPr/>
        <a:lstStyle/>
        <a:p>
          <a:endParaRPr lang="en-NZ"/>
        </a:p>
      </dgm:t>
    </dgm:pt>
    <dgm:pt modelId="{D4F5A34E-2E35-4DD9-9A78-FEAF40690D69}" type="sibTrans" cxnId="{2880DED7-1491-45BD-B5C3-315E93C0A71C}">
      <dgm:prSet/>
      <dgm:spPr/>
      <dgm:t>
        <a:bodyPr/>
        <a:lstStyle/>
        <a:p>
          <a:endParaRPr lang="en-NZ"/>
        </a:p>
      </dgm:t>
    </dgm:pt>
    <dgm:pt modelId="{714056CC-261B-41AE-81D3-FAADEC81A01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dirty="0">
              <a:solidFill>
                <a:srgbClr val="FF0000"/>
              </a:solidFill>
              <a:latin typeface="+mj-lt"/>
              <a:cs typeface="Arial" panose="020B0604020202020204" pitchFamily="34" charset="0"/>
            </a:rPr>
            <a:t>Project 5.  Farm environment plans project</a:t>
          </a:r>
        </a:p>
      </dgm:t>
    </dgm:pt>
    <dgm:pt modelId="{949E2A60-1156-4C91-9958-C8333BAD483C}" type="parTrans" cxnId="{A85F5190-8C2A-491A-B304-61510E141EB6}">
      <dgm:prSet/>
      <dgm:spPr/>
      <dgm:t>
        <a:bodyPr/>
        <a:lstStyle/>
        <a:p>
          <a:endParaRPr lang="en-NZ"/>
        </a:p>
      </dgm:t>
    </dgm:pt>
    <dgm:pt modelId="{9F3F453B-72C8-41BA-B5FA-44646458421B}" type="sibTrans" cxnId="{A85F5190-8C2A-491A-B304-61510E141EB6}">
      <dgm:prSet/>
      <dgm:spPr/>
      <dgm:t>
        <a:bodyPr/>
        <a:lstStyle/>
        <a:p>
          <a:endParaRPr lang="en-NZ"/>
        </a:p>
      </dgm:t>
    </dgm:pt>
    <dgm:pt modelId="{5BE4D7CA-7ADD-423C-99DC-DFD2E87A50B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b="1" dirty="0">
              <a:solidFill>
                <a:srgbClr val="7030A0"/>
              </a:solidFill>
              <a:latin typeface="+mj-lt"/>
              <a:cs typeface="Arial" panose="020B0604020202020204" pitchFamily="34" charset="0"/>
            </a:rPr>
            <a:t>Project 3. Consented takes and discharges project</a:t>
          </a:r>
        </a:p>
      </dgm:t>
    </dgm:pt>
    <dgm:pt modelId="{FC9BFAC2-D488-440B-BD4A-7075FC962DF9}" type="parTrans" cxnId="{CE38145C-AFDF-41AC-B2E2-61D01CE62E5A}">
      <dgm:prSet/>
      <dgm:spPr/>
      <dgm:t>
        <a:bodyPr/>
        <a:lstStyle/>
        <a:p>
          <a:endParaRPr lang="en-NZ"/>
        </a:p>
      </dgm:t>
    </dgm:pt>
    <dgm:pt modelId="{48F1DC37-3D4E-42A1-BECB-A8FD277AB05A}" type="sibTrans" cxnId="{CE38145C-AFDF-41AC-B2E2-61D01CE62E5A}">
      <dgm:prSet/>
      <dgm:spPr/>
      <dgm:t>
        <a:bodyPr/>
        <a:lstStyle/>
        <a:p>
          <a:endParaRPr lang="en-NZ"/>
        </a:p>
      </dgm:t>
    </dgm:pt>
    <dgm:pt modelId="{E4BBF1C1-7E1D-4F98-BE1B-CFD05991A98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NZ" sz="1050" b="1">
              <a:solidFill>
                <a:sysClr val="windowText" lastClr="000000"/>
              </a:solidFill>
              <a:latin typeface="+mj-lt"/>
              <a:cs typeface="Arial" panose="020B0604020202020204" pitchFamily="34" charset="0"/>
            </a:rPr>
            <a:t>Enabling Action 1. Establish a Kaituna River restoration and enhancement fund.</a:t>
          </a:r>
          <a:endParaRPr lang="en-NZ" sz="1050">
            <a:latin typeface="+mj-lt"/>
            <a:cs typeface="Arial" panose="020B0604020202020204" pitchFamily="34" charset="0"/>
          </a:endParaRPr>
        </a:p>
      </dgm:t>
    </dgm:pt>
    <dgm:pt modelId="{88D1D03C-077D-4798-B9EC-40C6CC00CAD7}" type="parTrans" cxnId="{226CF13F-6676-48F7-8381-5DE3F36345A3}">
      <dgm:prSet/>
      <dgm:spPr/>
      <dgm:t>
        <a:bodyPr/>
        <a:lstStyle/>
        <a:p>
          <a:endParaRPr lang="en-NZ"/>
        </a:p>
      </dgm:t>
    </dgm:pt>
    <dgm:pt modelId="{9E168D74-9ED3-4679-AC1C-6180D816205C}" type="sibTrans" cxnId="{226CF13F-6676-48F7-8381-5DE3F36345A3}">
      <dgm:prSet/>
      <dgm:spPr/>
      <dgm:t>
        <a:bodyPr/>
        <a:lstStyle/>
        <a:p>
          <a:endParaRPr lang="en-NZ"/>
        </a:p>
      </dgm:t>
    </dgm:pt>
    <dgm:pt modelId="{A5D46B7D-EF61-4E79-97FF-03302664F7C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b="1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Project 18. River restoration and enhancement fund project</a:t>
          </a:r>
          <a:endParaRPr lang="en-NZ" sz="1050" b="1" dirty="0">
            <a:solidFill>
              <a:schemeClr val="accent6">
                <a:lumMod val="75000"/>
              </a:schemeClr>
            </a:solidFill>
            <a:latin typeface="+mj-lt"/>
          </a:endParaRPr>
        </a:p>
      </dgm:t>
    </dgm:pt>
    <dgm:pt modelId="{0F43089D-F979-491F-AD1E-A15910C1D4C3}" type="parTrans" cxnId="{A6024A88-92BD-455D-8E4F-6C1DB662A193}">
      <dgm:prSet/>
      <dgm:spPr/>
      <dgm:t>
        <a:bodyPr/>
        <a:lstStyle/>
        <a:p>
          <a:endParaRPr lang="en-NZ"/>
        </a:p>
      </dgm:t>
    </dgm:pt>
    <dgm:pt modelId="{65C42144-6E4E-4467-BC46-C380443FBDB9}" type="sibTrans" cxnId="{A6024A88-92BD-455D-8E4F-6C1DB662A193}">
      <dgm:prSet/>
      <dgm:spPr/>
      <dgm:t>
        <a:bodyPr/>
        <a:lstStyle/>
        <a:p>
          <a:endParaRPr lang="en-NZ"/>
        </a:p>
      </dgm:t>
    </dgm:pt>
    <dgm:pt modelId="{B46083C9-DEA1-447A-9466-9F44F80158B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b="1" dirty="0">
              <a:solidFill>
                <a:srgbClr val="7030A0"/>
              </a:solidFill>
              <a:latin typeface="+mj-lt"/>
            </a:rPr>
            <a:t>Project 17. Kaituna Catchment network mapping project</a:t>
          </a:r>
          <a:endParaRPr lang="en-NZ" sz="1050" b="1" dirty="0">
            <a:solidFill>
              <a:srgbClr val="7030A0"/>
            </a:solidFill>
            <a:latin typeface="+mj-lt"/>
            <a:cs typeface="Arial" panose="020B0604020202020204" pitchFamily="34" charset="0"/>
          </a:endParaRPr>
        </a:p>
      </dgm:t>
    </dgm:pt>
    <dgm:pt modelId="{29B73317-3AE1-414E-A2E2-6D9D6EC6B1B0}" type="parTrans" cxnId="{EE54A602-5897-468E-B2D7-FBDB0BDE4AF9}">
      <dgm:prSet/>
      <dgm:spPr/>
      <dgm:t>
        <a:bodyPr/>
        <a:lstStyle/>
        <a:p>
          <a:endParaRPr lang="en-NZ"/>
        </a:p>
      </dgm:t>
    </dgm:pt>
    <dgm:pt modelId="{25FAFF15-26D5-4334-93C4-113EAD540B55}" type="sibTrans" cxnId="{EE54A602-5897-468E-B2D7-FBDB0BDE4AF9}">
      <dgm:prSet/>
      <dgm:spPr/>
      <dgm:t>
        <a:bodyPr/>
        <a:lstStyle/>
        <a:p>
          <a:endParaRPr lang="en-NZ"/>
        </a:p>
      </dgm:t>
    </dgm:pt>
    <dgm:pt modelId="{174D9F68-38B0-402A-ABC1-7E06E3843F37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sz="1050" b="1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Project 14. Upper Catchment ‘gateway’ project</a:t>
          </a:r>
        </a:p>
      </dgm:t>
    </dgm:pt>
    <dgm:pt modelId="{3D5A98AB-47E6-434A-B6CA-B59DB6BD4EE0}" type="parTrans" cxnId="{880CC4B2-C2F3-4F61-AAFE-2419174AEB60}">
      <dgm:prSet/>
      <dgm:spPr/>
      <dgm:t>
        <a:bodyPr/>
        <a:lstStyle/>
        <a:p>
          <a:endParaRPr lang="en-NZ"/>
        </a:p>
      </dgm:t>
    </dgm:pt>
    <dgm:pt modelId="{0A29F9D0-6A71-49B3-AD7D-93E14C933974}" type="sibTrans" cxnId="{880CC4B2-C2F3-4F61-AAFE-2419174AEB60}">
      <dgm:prSet/>
      <dgm:spPr/>
      <dgm:t>
        <a:bodyPr/>
        <a:lstStyle/>
        <a:p>
          <a:endParaRPr lang="en-NZ"/>
        </a:p>
      </dgm:t>
    </dgm:pt>
    <dgm:pt modelId="{24A3E0F3-97AE-4515-A278-85694D3CE232}" type="pres">
      <dgm:prSet presAssocID="{2348976B-52CE-4D6D-8DAD-E2A3A7089C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87E10B77-F8F8-48F0-BE6C-6C7C4005E953}" type="pres">
      <dgm:prSet presAssocID="{FFD6F950-86E5-4502-9A98-07CC369B03CD}" presName="parentLin" presStyleCnt="0"/>
      <dgm:spPr/>
    </dgm:pt>
    <dgm:pt modelId="{49614A15-51FF-43EF-BD73-7A6D49011A22}" type="pres">
      <dgm:prSet presAssocID="{FFD6F950-86E5-4502-9A98-07CC369B03CD}" presName="parentLeftMargin" presStyleLbl="node1" presStyleIdx="0" presStyleCnt="5"/>
      <dgm:spPr/>
      <dgm:t>
        <a:bodyPr/>
        <a:lstStyle/>
        <a:p>
          <a:endParaRPr lang="en-NZ"/>
        </a:p>
      </dgm:t>
    </dgm:pt>
    <dgm:pt modelId="{4285174E-A818-44CC-AEDA-3B62547D81E9}" type="pres">
      <dgm:prSet presAssocID="{FFD6F950-86E5-4502-9A98-07CC369B03CD}" presName="parentText" presStyleLbl="node1" presStyleIdx="0" presStyleCnt="5" custScaleX="113366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392DFDA-3A4D-4277-A1CC-78286B15B948}" type="pres">
      <dgm:prSet presAssocID="{FFD6F950-86E5-4502-9A98-07CC369B03CD}" presName="negativeSpace" presStyleCnt="0"/>
      <dgm:spPr/>
    </dgm:pt>
    <dgm:pt modelId="{E3EB46C7-B7F4-4A56-B7C1-747A24861ECC}" type="pres">
      <dgm:prSet presAssocID="{FFD6F950-86E5-4502-9A98-07CC369B03CD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4A79312-5F81-43C4-813F-E64B451DF9B3}" type="pres">
      <dgm:prSet presAssocID="{2A549FE5-27F8-4DF4-8A1B-33EBA46F5E00}" presName="spaceBetweenRectangles" presStyleCnt="0"/>
      <dgm:spPr/>
    </dgm:pt>
    <dgm:pt modelId="{FC3AB113-F94E-41C8-97C1-D0ACF7ACF16A}" type="pres">
      <dgm:prSet presAssocID="{E45A7720-728F-4364-A987-6136873A787B}" presName="parentLin" presStyleCnt="0"/>
      <dgm:spPr/>
    </dgm:pt>
    <dgm:pt modelId="{15591163-23D7-4E03-8147-2970A79B616C}" type="pres">
      <dgm:prSet presAssocID="{E45A7720-728F-4364-A987-6136873A787B}" presName="parentLeftMargin" presStyleLbl="node1" presStyleIdx="0" presStyleCnt="5"/>
      <dgm:spPr/>
      <dgm:t>
        <a:bodyPr/>
        <a:lstStyle/>
        <a:p>
          <a:endParaRPr lang="en-NZ"/>
        </a:p>
      </dgm:t>
    </dgm:pt>
    <dgm:pt modelId="{9EFB7239-BDC6-43E1-A3E4-0D9F5405342F}" type="pres">
      <dgm:prSet presAssocID="{E45A7720-728F-4364-A987-6136873A787B}" presName="parentText" presStyleLbl="node1" presStyleIdx="1" presStyleCnt="5" custScaleX="117064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C5902A8-0A4D-4A65-8A09-3034809F044F}" type="pres">
      <dgm:prSet presAssocID="{E45A7720-728F-4364-A987-6136873A787B}" presName="negativeSpace" presStyleCnt="0"/>
      <dgm:spPr/>
    </dgm:pt>
    <dgm:pt modelId="{572DF0D5-8249-41CA-AB51-01D1913E9276}" type="pres">
      <dgm:prSet presAssocID="{E45A7720-728F-4364-A987-6136873A787B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4309415-7871-4F4C-BC1D-CB52ACAC2D84}" type="pres">
      <dgm:prSet presAssocID="{27DDB714-FD0A-4396-8211-92DE2DCDE714}" presName="spaceBetweenRectangles" presStyleCnt="0"/>
      <dgm:spPr/>
    </dgm:pt>
    <dgm:pt modelId="{0119EEE0-A5E3-4F4C-99B0-1D7FDEF0A0FC}" type="pres">
      <dgm:prSet presAssocID="{678605D9-617D-48A3-8851-6D64AD455387}" presName="parentLin" presStyleCnt="0"/>
      <dgm:spPr/>
    </dgm:pt>
    <dgm:pt modelId="{5455B9BD-7AA3-449E-AC46-5ACE3D2408A8}" type="pres">
      <dgm:prSet presAssocID="{678605D9-617D-48A3-8851-6D64AD455387}" presName="parentLeftMargin" presStyleLbl="node1" presStyleIdx="1" presStyleCnt="5"/>
      <dgm:spPr/>
      <dgm:t>
        <a:bodyPr/>
        <a:lstStyle/>
        <a:p>
          <a:endParaRPr lang="en-NZ"/>
        </a:p>
      </dgm:t>
    </dgm:pt>
    <dgm:pt modelId="{E7D05606-1D99-46CE-B931-788ADEC6CF85}" type="pres">
      <dgm:prSet presAssocID="{678605D9-617D-48A3-8851-6D64AD455387}" presName="parentText" presStyleLbl="node1" presStyleIdx="2" presStyleCnt="5" custScaleX="130311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BA9A550-AA6F-48C9-8FA8-A98D730A9E7C}" type="pres">
      <dgm:prSet presAssocID="{678605D9-617D-48A3-8851-6D64AD455387}" presName="negativeSpace" presStyleCnt="0"/>
      <dgm:spPr/>
    </dgm:pt>
    <dgm:pt modelId="{F9A93E38-99B6-4217-A02B-B03C9B860E07}" type="pres">
      <dgm:prSet presAssocID="{678605D9-617D-48A3-8851-6D64AD455387}" presName="childText" presStyleLbl="conFgAcc1" presStyleIdx="2" presStyleCnt="5" custLinFactNeighborX="497" custLinFactNeighborY="4652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4E930DB-55C6-4CC3-BF72-08B7022D6866}" type="pres">
      <dgm:prSet presAssocID="{E1C1A88A-F568-4001-AC8D-1F6BBFCC4BA5}" presName="spaceBetweenRectangles" presStyleCnt="0"/>
      <dgm:spPr/>
    </dgm:pt>
    <dgm:pt modelId="{9D9FB1EC-6FF1-4D89-8E7E-F1203D55E44C}" type="pres">
      <dgm:prSet presAssocID="{C2A7B9C8-6AC1-4AD4-B7C0-6EBE79648413}" presName="parentLin" presStyleCnt="0"/>
      <dgm:spPr/>
    </dgm:pt>
    <dgm:pt modelId="{4657869E-35CE-4FA5-B147-48589B23C988}" type="pres">
      <dgm:prSet presAssocID="{C2A7B9C8-6AC1-4AD4-B7C0-6EBE79648413}" presName="parentLeftMargin" presStyleLbl="node1" presStyleIdx="2" presStyleCnt="5"/>
      <dgm:spPr/>
      <dgm:t>
        <a:bodyPr/>
        <a:lstStyle/>
        <a:p>
          <a:endParaRPr lang="en-NZ"/>
        </a:p>
      </dgm:t>
    </dgm:pt>
    <dgm:pt modelId="{A316B53B-C149-4659-BE4A-2DE43E698650}" type="pres">
      <dgm:prSet presAssocID="{C2A7B9C8-6AC1-4AD4-B7C0-6EBE79648413}" presName="parentText" presStyleLbl="node1" presStyleIdx="3" presStyleCnt="5" custScaleX="127472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41F83D4-D97A-467A-94CD-68E300BD063A}" type="pres">
      <dgm:prSet presAssocID="{C2A7B9C8-6AC1-4AD4-B7C0-6EBE79648413}" presName="negativeSpace" presStyleCnt="0"/>
      <dgm:spPr/>
    </dgm:pt>
    <dgm:pt modelId="{13BD29DD-50D2-466D-A3F1-D0327C843803}" type="pres">
      <dgm:prSet presAssocID="{C2A7B9C8-6AC1-4AD4-B7C0-6EBE7964841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F14F0C1-9715-41B2-906D-EE691D5FF4C1}" type="pres">
      <dgm:prSet presAssocID="{EB3F19E9-C81E-4D5B-8E5E-C4DEF1184023}" presName="spaceBetweenRectangles" presStyleCnt="0"/>
      <dgm:spPr/>
    </dgm:pt>
    <dgm:pt modelId="{2926ACFF-60A8-492F-B9FB-8E57C10CB945}" type="pres">
      <dgm:prSet presAssocID="{E4BBF1C1-7E1D-4F98-BE1B-CFD05991A98E}" presName="parentLin" presStyleCnt="0"/>
      <dgm:spPr/>
    </dgm:pt>
    <dgm:pt modelId="{099C1F8E-0FFB-49E3-923C-22BC1E92C61B}" type="pres">
      <dgm:prSet presAssocID="{E4BBF1C1-7E1D-4F98-BE1B-CFD05991A98E}" presName="parentLeftMargin" presStyleLbl="node1" presStyleIdx="3" presStyleCnt="5"/>
      <dgm:spPr/>
      <dgm:t>
        <a:bodyPr/>
        <a:lstStyle/>
        <a:p>
          <a:endParaRPr lang="en-NZ"/>
        </a:p>
      </dgm:t>
    </dgm:pt>
    <dgm:pt modelId="{E599A135-FAF0-40C2-B113-698A5423E5BB}" type="pres">
      <dgm:prSet presAssocID="{E4BBF1C1-7E1D-4F98-BE1B-CFD05991A98E}" presName="parentText" presStyleLbl="node1" presStyleIdx="4" presStyleCnt="5" custScaleX="122741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3947609-3ABE-49CA-8D1A-F7899622437B}" type="pres">
      <dgm:prSet presAssocID="{E4BBF1C1-7E1D-4F98-BE1B-CFD05991A98E}" presName="negativeSpace" presStyleCnt="0"/>
      <dgm:spPr/>
    </dgm:pt>
    <dgm:pt modelId="{F51F25F0-2CF7-4E79-AABA-8F18594ADC0E}" type="pres">
      <dgm:prSet presAssocID="{E4BBF1C1-7E1D-4F98-BE1B-CFD05991A98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004DE6F7-DEF1-4C9E-8810-4484CB4BF8EC}" type="presOf" srcId="{B4517F3E-EBC1-4D4A-82C7-DA3C9C307D26}" destId="{572DF0D5-8249-41CA-AB51-01D1913E9276}" srcOrd="0" destOrd="3" presId="urn:microsoft.com/office/officeart/2005/8/layout/list1"/>
    <dgm:cxn modelId="{65789835-DE5F-4CA9-AD7B-9AF75EF8A408}" srcId="{678605D9-617D-48A3-8851-6D64AD455387}" destId="{6F5D9AB7-6BDC-4EB1-9147-FB74422EC2C4}" srcOrd="5" destOrd="0" parTransId="{C1D6D886-314F-4A9A-AAD1-C318BC0421DF}" sibTransId="{12C26976-CD10-4CB2-A5B6-7160564D5864}"/>
    <dgm:cxn modelId="{56F03657-55A9-40F2-80B9-54CA83B636D3}" type="presOf" srcId="{C2A7B9C8-6AC1-4AD4-B7C0-6EBE79648413}" destId="{A316B53B-C149-4659-BE4A-2DE43E698650}" srcOrd="1" destOrd="0" presId="urn:microsoft.com/office/officeart/2005/8/layout/list1"/>
    <dgm:cxn modelId="{01EE8E19-388E-490B-8429-B3C5870EFE97}" type="presOf" srcId="{174D9F68-38B0-402A-ABC1-7E06E3843F37}" destId="{F9A93E38-99B6-4217-A02B-B03C9B860E07}" srcOrd="0" destOrd="4" presId="urn:microsoft.com/office/officeart/2005/8/layout/list1"/>
    <dgm:cxn modelId="{4B633955-6308-43E1-8F25-9AF7D0C95363}" srcId="{2348976B-52CE-4D6D-8DAD-E2A3A7089CFF}" destId="{678605D9-617D-48A3-8851-6D64AD455387}" srcOrd="2" destOrd="0" parTransId="{18FFF7A0-E14A-488E-B88C-9A4711924C35}" sibTransId="{E1C1A88A-F568-4001-AC8D-1F6BBFCC4BA5}"/>
    <dgm:cxn modelId="{79D36F86-023A-4374-8914-549A417785C6}" srcId="{FFD6F950-86E5-4502-9A98-07CC369B03CD}" destId="{599B72B8-4962-4CD8-B5B2-0D475AFB6532}" srcOrd="1" destOrd="0" parTransId="{30B8017E-F11B-45C4-A601-D7686C204692}" sibTransId="{707A0564-A0F4-4EBB-A318-E1E7B8C1B160}"/>
    <dgm:cxn modelId="{DAE88B80-7812-4C79-88C6-7EF457C5EC53}" type="presOf" srcId="{7500EE07-E968-4FF2-BDB9-068A35FAD5F4}" destId="{E3EB46C7-B7F4-4A56-B7C1-747A24861ECC}" srcOrd="0" destOrd="3" presId="urn:microsoft.com/office/officeart/2005/8/layout/list1"/>
    <dgm:cxn modelId="{75E02AB6-E5D0-42C3-A607-94AA960BBB8B}" type="presOf" srcId="{A5D46B7D-EF61-4E79-97FF-03302664F7C6}" destId="{F51F25F0-2CF7-4E79-AABA-8F18594ADC0E}" srcOrd="0" destOrd="0" presId="urn:microsoft.com/office/officeart/2005/8/layout/list1"/>
    <dgm:cxn modelId="{F9E3D70A-0167-4240-ABAB-5C77594B3BFC}" type="presOf" srcId="{714056CC-261B-41AE-81D3-FAADEC81A013}" destId="{E3EB46C7-B7F4-4A56-B7C1-747A24861ECC}" srcOrd="0" destOrd="4" presId="urn:microsoft.com/office/officeart/2005/8/layout/list1"/>
    <dgm:cxn modelId="{DE740C5C-BF80-48E4-AA64-A9818221F185}" srcId="{2348976B-52CE-4D6D-8DAD-E2A3A7089CFF}" destId="{FFD6F950-86E5-4502-9A98-07CC369B03CD}" srcOrd="0" destOrd="0" parTransId="{D48004BE-E4C4-4955-8054-AAE03039AAC4}" sibTransId="{2A549FE5-27F8-4DF4-8A1B-33EBA46F5E00}"/>
    <dgm:cxn modelId="{C2E6B470-4099-4EA2-BE88-F8114CAFC458}" type="presOf" srcId="{678605D9-617D-48A3-8851-6D64AD455387}" destId="{E7D05606-1D99-46CE-B931-788ADEC6CF85}" srcOrd="1" destOrd="0" presId="urn:microsoft.com/office/officeart/2005/8/layout/list1"/>
    <dgm:cxn modelId="{4103E4AD-C1F4-44F4-A2D9-AF0ADF16020E}" type="presOf" srcId="{5E711604-0F83-4572-A001-C46332251E5A}" destId="{F9A93E38-99B6-4217-A02B-B03C9B860E07}" srcOrd="0" destOrd="2" presId="urn:microsoft.com/office/officeart/2005/8/layout/list1"/>
    <dgm:cxn modelId="{3B7B5778-2B45-47F0-99B6-731FA796CAD8}" type="presOf" srcId="{C2A7B9C8-6AC1-4AD4-B7C0-6EBE79648413}" destId="{4657869E-35CE-4FA5-B147-48589B23C988}" srcOrd="0" destOrd="0" presId="urn:microsoft.com/office/officeart/2005/8/layout/list1"/>
    <dgm:cxn modelId="{597E1CA0-D2E8-4F9F-856E-B8B56B37A947}" type="presOf" srcId="{FFD6F950-86E5-4502-9A98-07CC369B03CD}" destId="{49614A15-51FF-43EF-BD73-7A6D49011A22}" srcOrd="0" destOrd="0" presId="urn:microsoft.com/office/officeart/2005/8/layout/list1"/>
    <dgm:cxn modelId="{5877B587-62DD-4936-8706-5C2A63361D99}" type="presOf" srcId="{5BE4D7CA-7ADD-423C-99DC-DFD2E87A50B2}" destId="{E3EB46C7-B7F4-4A56-B7C1-747A24861ECC}" srcOrd="0" destOrd="2" presId="urn:microsoft.com/office/officeart/2005/8/layout/list1"/>
    <dgm:cxn modelId="{79AC5A47-EB4C-4E21-9AA4-890CE98F0639}" type="presOf" srcId="{54C899B1-0311-4DFA-ABCE-6208ECBACBF9}" destId="{572DF0D5-8249-41CA-AB51-01D1913E9276}" srcOrd="0" destOrd="1" presId="urn:microsoft.com/office/officeart/2005/8/layout/list1"/>
    <dgm:cxn modelId="{880CC4B2-C2F3-4F61-AAFE-2419174AEB60}" srcId="{678605D9-617D-48A3-8851-6D64AD455387}" destId="{174D9F68-38B0-402A-ABC1-7E06E3843F37}" srcOrd="4" destOrd="0" parTransId="{3D5A98AB-47E6-434A-B6CA-B59DB6BD4EE0}" sibTransId="{0A29F9D0-6A71-49B3-AD7D-93E14C933974}"/>
    <dgm:cxn modelId="{3A930FEB-CB7D-4203-868E-69E5264D3E4E}" type="presOf" srcId="{B25E73B9-FC53-4151-BF07-98F85639A142}" destId="{572DF0D5-8249-41CA-AB51-01D1913E9276}" srcOrd="0" destOrd="0" presId="urn:microsoft.com/office/officeart/2005/8/layout/list1"/>
    <dgm:cxn modelId="{A85F5190-8C2A-491A-B304-61510E141EB6}" srcId="{FFD6F950-86E5-4502-9A98-07CC369B03CD}" destId="{714056CC-261B-41AE-81D3-FAADEC81A013}" srcOrd="4" destOrd="0" parTransId="{949E2A60-1156-4C91-9958-C8333BAD483C}" sibTransId="{9F3F453B-72C8-41BA-B5FA-44646458421B}"/>
    <dgm:cxn modelId="{0E6DE6FF-E616-48E8-8D0A-353B07D732F6}" type="presOf" srcId="{ACB8853E-024C-4B23-AC03-9B367E0DB252}" destId="{13BD29DD-50D2-466D-A3F1-D0327C843803}" srcOrd="0" destOrd="0" presId="urn:microsoft.com/office/officeart/2005/8/layout/list1"/>
    <dgm:cxn modelId="{9D2BF2D5-95C6-4A06-8C83-D9B5CF582FF3}" type="presOf" srcId="{E4BBF1C1-7E1D-4F98-BE1B-CFD05991A98E}" destId="{E599A135-FAF0-40C2-B113-698A5423E5BB}" srcOrd="1" destOrd="0" presId="urn:microsoft.com/office/officeart/2005/8/layout/list1"/>
    <dgm:cxn modelId="{04D09F22-CDE4-4F6C-973C-11B4C8389DA7}" type="presOf" srcId="{FFD6F950-86E5-4502-9A98-07CC369B03CD}" destId="{4285174E-A818-44CC-AEDA-3B62547D81E9}" srcOrd="1" destOrd="0" presId="urn:microsoft.com/office/officeart/2005/8/layout/list1"/>
    <dgm:cxn modelId="{6768808E-4959-4D07-A770-A552ABF952C4}" type="presOf" srcId="{E45A7720-728F-4364-A987-6136873A787B}" destId="{9EFB7239-BDC6-43E1-A3E4-0D9F5405342F}" srcOrd="1" destOrd="0" presId="urn:microsoft.com/office/officeart/2005/8/layout/list1"/>
    <dgm:cxn modelId="{2B322FDA-C3E7-47E2-B840-C1F63431E9CA}" type="presOf" srcId="{57DC79A5-AA36-41BF-8E95-A7F8C31EAD0C}" destId="{F9A93E38-99B6-4217-A02B-B03C9B860E07}" srcOrd="0" destOrd="3" presId="urn:microsoft.com/office/officeart/2005/8/layout/list1"/>
    <dgm:cxn modelId="{FF900044-1D8C-4E1B-AD77-E79ABFCA6243}" srcId="{FFD6F950-86E5-4502-9A98-07CC369B03CD}" destId="{FC8003DE-9BA1-4748-B842-76719411296F}" srcOrd="0" destOrd="0" parTransId="{862294EB-54CB-44A4-B08B-ABA4529855B1}" sibTransId="{AEAEC558-B6DD-4F6D-996E-5FCEB1A7424A}"/>
    <dgm:cxn modelId="{25AC9948-0284-4023-ADB0-5C4649CE7085}" type="presOf" srcId="{678605D9-617D-48A3-8851-6D64AD455387}" destId="{5455B9BD-7AA3-449E-AC46-5ACE3D2408A8}" srcOrd="0" destOrd="0" presId="urn:microsoft.com/office/officeart/2005/8/layout/list1"/>
    <dgm:cxn modelId="{98A47B71-B8F1-402F-AEA1-6B4457A34A41}" srcId="{E45A7720-728F-4364-A987-6136873A787B}" destId="{B25E73B9-FC53-4151-BF07-98F85639A142}" srcOrd="0" destOrd="0" parTransId="{BE5E54E1-BA95-457D-B3BE-86EA7D6344DC}" sibTransId="{9228DD8F-80CE-4082-99AB-83C3114C08E8}"/>
    <dgm:cxn modelId="{A6024A88-92BD-455D-8E4F-6C1DB662A193}" srcId="{E4BBF1C1-7E1D-4F98-BE1B-CFD05991A98E}" destId="{A5D46B7D-EF61-4E79-97FF-03302664F7C6}" srcOrd="0" destOrd="0" parTransId="{0F43089D-F979-491F-AD1E-A15910C1D4C3}" sibTransId="{65C42144-6E4E-4467-BC46-C380443FBDB9}"/>
    <dgm:cxn modelId="{D2238065-71F3-4731-9E3D-0BEAC0E6A53A}" srcId="{E45A7720-728F-4364-A987-6136873A787B}" destId="{F1485B55-DE50-4CB3-8899-D03D6D5309BB}" srcOrd="2" destOrd="0" parTransId="{28B27BA7-4DB3-4A68-AA61-92ACF82E50F9}" sibTransId="{D4FF1EA0-07E4-413A-A4E0-0C9DA0A8C223}"/>
    <dgm:cxn modelId="{4BD7933A-D63D-4653-9211-D46C46EDB2C0}" type="presOf" srcId="{E45A7720-728F-4364-A987-6136873A787B}" destId="{15591163-23D7-4E03-8147-2970A79B616C}" srcOrd="0" destOrd="0" presId="urn:microsoft.com/office/officeart/2005/8/layout/list1"/>
    <dgm:cxn modelId="{2EE2DEB5-EEE5-4D9E-9E02-D512C90D7719}" type="presOf" srcId="{599B72B8-4962-4CD8-B5B2-0D475AFB6532}" destId="{E3EB46C7-B7F4-4A56-B7C1-747A24861ECC}" srcOrd="0" destOrd="1" presId="urn:microsoft.com/office/officeart/2005/8/layout/list1"/>
    <dgm:cxn modelId="{4CCF0E1A-AD25-4DBF-891E-5981FDBA77E3}" srcId="{678605D9-617D-48A3-8851-6D64AD455387}" destId="{57DC79A5-AA36-41BF-8E95-A7F8C31EAD0C}" srcOrd="3" destOrd="0" parTransId="{5946E11C-1A90-4F75-ACFC-6EF151AFF836}" sibTransId="{3AEE7C00-379C-4281-B8D4-160134CD61C0}"/>
    <dgm:cxn modelId="{DA20F586-41DF-427E-A04D-5F977692B039}" type="presOf" srcId="{6F5D9AB7-6BDC-4EB1-9147-FB74422EC2C4}" destId="{F9A93E38-99B6-4217-A02B-B03C9B860E07}" srcOrd="0" destOrd="5" presId="urn:microsoft.com/office/officeart/2005/8/layout/list1"/>
    <dgm:cxn modelId="{B0262BCC-328F-482D-9248-618B336348C6}" srcId="{678605D9-617D-48A3-8851-6D64AD455387}" destId="{5E711604-0F83-4572-A001-C46332251E5A}" srcOrd="2" destOrd="0" parTransId="{37727388-1B2B-464C-993A-D4D187707DC3}" sibTransId="{45F6E272-8B9A-4D52-BE6C-BE3C1227A173}"/>
    <dgm:cxn modelId="{CE38145C-AFDF-41AC-B2E2-61D01CE62E5A}" srcId="{FFD6F950-86E5-4502-9A98-07CC369B03CD}" destId="{5BE4D7CA-7ADD-423C-99DC-DFD2E87A50B2}" srcOrd="2" destOrd="0" parTransId="{FC9BFAC2-D488-440B-BD4A-7075FC962DF9}" sibTransId="{48F1DC37-3D4E-42A1-BECB-A8FD277AB05A}"/>
    <dgm:cxn modelId="{226CF13F-6676-48F7-8381-5DE3F36345A3}" srcId="{2348976B-52CE-4D6D-8DAD-E2A3A7089CFF}" destId="{E4BBF1C1-7E1D-4F98-BE1B-CFD05991A98E}" srcOrd="4" destOrd="0" parTransId="{88D1D03C-077D-4798-B9EC-40C6CC00CAD7}" sibTransId="{9E168D74-9ED3-4679-AC1C-6180D816205C}"/>
    <dgm:cxn modelId="{6D38EA55-375F-4AEC-B397-3D7146248FAD}" srcId="{E45A7720-728F-4364-A987-6136873A787B}" destId="{B4517F3E-EBC1-4D4A-82C7-DA3C9C307D26}" srcOrd="3" destOrd="0" parTransId="{5AB61175-61AE-4DBF-92B4-AE3732B8A33F}" sibTransId="{E2760516-9930-4364-8A30-1CBE9D34EA61}"/>
    <dgm:cxn modelId="{E4FD9B7B-5F54-4488-BDA6-E91D5E25EC01}" type="presOf" srcId="{F1485B55-DE50-4CB3-8899-D03D6D5309BB}" destId="{572DF0D5-8249-41CA-AB51-01D1913E9276}" srcOrd="0" destOrd="2" presId="urn:microsoft.com/office/officeart/2005/8/layout/list1"/>
    <dgm:cxn modelId="{8F1FF39E-CCA7-4286-9D77-979C5C2F0E37}" type="presOf" srcId="{2348976B-52CE-4D6D-8DAD-E2A3A7089CFF}" destId="{24A3E0F3-97AE-4515-A278-85694D3CE232}" srcOrd="0" destOrd="0" presId="urn:microsoft.com/office/officeart/2005/8/layout/list1"/>
    <dgm:cxn modelId="{64FE0015-B6CC-4A9F-97F4-6C866D4B48AB}" type="presOf" srcId="{E4BBF1C1-7E1D-4F98-BE1B-CFD05991A98E}" destId="{099C1F8E-0FFB-49E3-923C-22BC1E92C61B}" srcOrd="0" destOrd="0" presId="urn:microsoft.com/office/officeart/2005/8/layout/list1"/>
    <dgm:cxn modelId="{63762803-E559-4B36-9AB2-DF92DCEB93ED}" type="presOf" srcId="{AD16CAAF-F2D8-4FF0-B2FE-3015EDFB3A06}" destId="{F9A93E38-99B6-4217-A02B-B03C9B860E07}" srcOrd="0" destOrd="1" presId="urn:microsoft.com/office/officeart/2005/8/layout/list1"/>
    <dgm:cxn modelId="{CD917435-E096-497E-92C2-FBFF7CDCA043}" srcId="{2348976B-52CE-4D6D-8DAD-E2A3A7089CFF}" destId="{E45A7720-728F-4364-A987-6136873A787B}" srcOrd="1" destOrd="0" parTransId="{63F47EC6-BD22-4C1B-9942-CCC6947852CC}" sibTransId="{27DDB714-FD0A-4396-8211-92DE2DCDE714}"/>
    <dgm:cxn modelId="{335176E5-962B-4211-AEE7-3CC7118793CB}" srcId="{FFD6F950-86E5-4502-9A98-07CC369B03CD}" destId="{7500EE07-E968-4FF2-BDB9-068A35FAD5F4}" srcOrd="3" destOrd="0" parTransId="{45E59012-4948-4B69-87F7-DAA32F4B87C4}" sibTransId="{C1F22681-4D63-4913-A679-5695EE598D5E}"/>
    <dgm:cxn modelId="{468C0CF2-0E01-42E1-B4AF-61AE0906E39E}" srcId="{678605D9-617D-48A3-8851-6D64AD455387}" destId="{AD16CAAF-F2D8-4FF0-B2FE-3015EDFB3A06}" srcOrd="1" destOrd="0" parTransId="{3A35CE42-C2A1-445D-9E7F-A8759BBD3C31}" sibTransId="{274F015B-D619-4A48-A1BB-DD16CAE9B310}"/>
    <dgm:cxn modelId="{2880DED7-1491-45BD-B5C3-315E93C0A71C}" srcId="{C2A7B9C8-6AC1-4AD4-B7C0-6EBE79648413}" destId="{ACB8853E-024C-4B23-AC03-9B367E0DB252}" srcOrd="0" destOrd="0" parTransId="{8E1E8FB2-5023-4FFE-8CFA-E62819AAC15E}" sibTransId="{D4F5A34E-2E35-4DD9-9A78-FEAF40690D69}"/>
    <dgm:cxn modelId="{EAF2DDEE-11FC-4C53-8C62-29631E677312}" srcId="{E45A7720-728F-4364-A987-6136873A787B}" destId="{54C899B1-0311-4DFA-ABCE-6208ECBACBF9}" srcOrd="1" destOrd="0" parTransId="{D3A1534E-98B3-406E-8C8E-D88043A2B8C3}" sibTransId="{AA7EA9B1-2B36-420C-8D05-ACAB0DC969C9}"/>
    <dgm:cxn modelId="{EF06DB48-A16F-4DC3-9BC7-8344447FD10D}" type="presOf" srcId="{FC8003DE-9BA1-4748-B842-76719411296F}" destId="{E3EB46C7-B7F4-4A56-B7C1-747A24861ECC}" srcOrd="0" destOrd="0" presId="urn:microsoft.com/office/officeart/2005/8/layout/list1"/>
    <dgm:cxn modelId="{EE54A602-5897-468E-B2D7-FBDB0BDE4AF9}" srcId="{C2A7B9C8-6AC1-4AD4-B7C0-6EBE79648413}" destId="{B46083C9-DEA1-447A-9466-9F44F80158BC}" srcOrd="1" destOrd="0" parTransId="{29B73317-3AE1-414E-A2E2-6D9D6EC6B1B0}" sibTransId="{25FAFF15-26D5-4334-93C4-113EAD540B55}"/>
    <dgm:cxn modelId="{1C065360-31B2-4C66-B2C1-48E1D29BB54A}" type="presOf" srcId="{B46083C9-DEA1-447A-9466-9F44F80158BC}" destId="{13BD29DD-50D2-466D-A3F1-D0327C843803}" srcOrd="0" destOrd="1" presId="urn:microsoft.com/office/officeart/2005/8/layout/list1"/>
    <dgm:cxn modelId="{715ADCFF-F679-47EE-9A93-49CE1AF35A81}" srcId="{678605D9-617D-48A3-8851-6D64AD455387}" destId="{06F99D08-69F3-4328-B070-CE271B907B83}" srcOrd="0" destOrd="0" parTransId="{6ECD5FA9-896F-4B0F-9387-30985094EA33}" sibTransId="{A871C325-0E6B-4370-B995-9BDEF2EF2D87}"/>
    <dgm:cxn modelId="{6A0F1DB5-0B75-4822-9ED8-B87A1977E3F0}" srcId="{2348976B-52CE-4D6D-8DAD-E2A3A7089CFF}" destId="{C2A7B9C8-6AC1-4AD4-B7C0-6EBE79648413}" srcOrd="3" destOrd="0" parTransId="{844AB1C7-4A74-4BB9-A975-9645697A3343}" sibTransId="{EB3F19E9-C81E-4D5B-8E5E-C4DEF1184023}"/>
    <dgm:cxn modelId="{11E71B79-FE1B-4EFB-BFF1-C7C124107F0A}" type="presOf" srcId="{06F99D08-69F3-4328-B070-CE271B907B83}" destId="{F9A93E38-99B6-4217-A02B-B03C9B860E07}" srcOrd="0" destOrd="0" presId="urn:microsoft.com/office/officeart/2005/8/layout/list1"/>
    <dgm:cxn modelId="{E62D27AD-D813-4A50-B26E-9E03EBC329BE}" type="presParOf" srcId="{24A3E0F3-97AE-4515-A278-85694D3CE232}" destId="{87E10B77-F8F8-48F0-BE6C-6C7C4005E953}" srcOrd="0" destOrd="0" presId="urn:microsoft.com/office/officeart/2005/8/layout/list1"/>
    <dgm:cxn modelId="{37472838-C74C-40F5-8AB3-4C91163EB8C3}" type="presParOf" srcId="{87E10B77-F8F8-48F0-BE6C-6C7C4005E953}" destId="{49614A15-51FF-43EF-BD73-7A6D49011A22}" srcOrd="0" destOrd="0" presId="urn:microsoft.com/office/officeart/2005/8/layout/list1"/>
    <dgm:cxn modelId="{33C14687-529A-4ED3-A012-60DA4CFD8529}" type="presParOf" srcId="{87E10B77-F8F8-48F0-BE6C-6C7C4005E953}" destId="{4285174E-A818-44CC-AEDA-3B62547D81E9}" srcOrd="1" destOrd="0" presId="urn:microsoft.com/office/officeart/2005/8/layout/list1"/>
    <dgm:cxn modelId="{DD311C74-9458-4D8A-808E-692B111348C3}" type="presParOf" srcId="{24A3E0F3-97AE-4515-A278-85694D3CE232}" destId="{6392DFDA-3A4D-4277-A1CC-78286B15B948}" srcOrd="1" destOrd="0" presId="urn:microsoft.com/office/officeart/2005/8/layout/list1"/>
    <dgm:cxn modelId="{7C18411F-BD10-43F4-97DC-2B4089B8F247}" type="presParOf" srcId="{24A3E0F3-97AE-4515-A278-85694D3CE232}" destId="{E3EB46C7-B7F4-4A56-B7C1-747A24861ECC}" srcOrd="2" destOrd="0" presId="urn:microsoft.com/office/officeart/2005/8/layout/list1"/>
    <dgm:cxn modelId="{6390108B-605E-4EA8-A17B-D024D494BDA3}" type="presParOf" srcId="{24A3E0F3-97AE-4515-A278-85694D3CE232}" destId="{E4A79312-5F81-43C4-813F-E64B451DF9B3}" srcOrd="3" destOrd="0" presId="urn:microsoft.com/office/officeart/2005/8/layout/list1"/>
    <dgm:cxn modelId="{1EDF92A9-D378-495A-B865-950ECCAF3936}" type="presParOf" srcId="{24A3E0F3-97AE-4515-A278-85694D3CE232}" destId="{FC3AB113-F94E-41C8-97C1-D0ACF7ACF16A}" srcOrd="4" destOrd="0" presId="urn:microsoft.com/office/officeart/2005/8/layout/list1"/>
    <dgm:cxn modelId="{EE0BFC4E-33FD-4122-B741-30E714ECD020}" type="presParOf" srcId="{FC3AB113-F94E-41C8-97C1-D0ACF7ACF16A}" destId="{15591163-23D7-4E03-8147-2970A79B616C}" srcOrd="0" destOrd="0" presId="urn:microsoft.com/office/officeart/2005/8/layout/list1"/>
    <dgm:cxn modelId="{B8073622-F882-42BF-B0D9-1070F3D6332B}" type="presParOf" srcId="{FC3AB113-F94E-41C8-97C1-D0ACF7ACF16A}" destId="{9EFB7239-BDC6-43E1-A3E4-0D9F5405342F}" srcOrd="1" destOrd="0" presId="urn:microsoft.com/office/officeart/2005/8/layout/list1"/>
    <dgm:cxn modelId="{E68AE04F-206B-412D-895E-1E779D506611}" type="presParOf" srcId="{24A3E0F3-97AE-4515-A278-85694D3CE232}" destId="{4C5902A8-0A4D-4A65-8A09-3034809F044F}" srcOrd="5" destOrd="0" presId="urn:microsoft.com/office/officeart/2005/8/layout/list1"/>
    <dgm:cxn modelId="{C64602CB-F330-462E-AFD1-1CD41BF6C75E}" type="presParOf" srcId="{24A3E0F3-97AE-4515-A278-85694D3CE232}" destId="{572DF0D5-8249-41CA-AB51-01D1913E9276}" srcOrd="6" destOrd="0" presId="urn:microsoft.com/office/officeart/2005/8/layout/list1"/>
    <dgm:cxn modelId="{B72FEEB8-00F5-484B-B591-930B89D6827E}" type="presParOf" srcId="{24A3E0F3-97AE-4515-A278-85694D3CE232}" destId="{44309415-7871-4F4C-BC1D-CB52ACAC2D84}" srcOrd="7" destOrd="0" presId="urn:microsoft.com/office/officeart/2005/8/layout/list1"/>
    <dgm:cxn modelId="{E40C7767-8DDE-4FC9-9136-58AA27819D33}" type="presParOf" srcId="{24A3E0F3-97AE-4515-A278-85694D3CE232}" destId="{0119EEE0-A5E3-4F4C-99B0-1D7FDEF0A0FC}" srcOrd="8" destOrd="0" presId="urn:microsoft.com/office/officeart/2005/8/layout/list1"/>
    <dgm:cxn modelId="{E8ADDCAD-DEC7-49F5-8505-2163FB0093BC}" type="presParOf" srcId="{0119EEE0-A5E3-4F4C-99B0-1D7FDEF0A0FC}" destId="{5455B9BD-7AA3-449E-AC46-5ACE3D2408A8}" srcOrd="0" destOrd="0" presId="urn:microsoft.com/office/officeart/2005/8/layout/list1"/>
    <dgm:cxn modelId="{EFBF3987-2E0E-4892-9894-AC52E459BB0E}" type="presParOf" srcId="{0119EEE0-A5E3-4F4C-99B0-1D7FDEF0A0FC}" destId="{E7D05606-1D99-46CE-B931-788ADEC6CF85}" srcOrd="1" destOrd="0" presId="urn:microsoft.com/office/officeart/2005/8/layout/list1"/>
    <dgm:cxn modelId="{1C742B31-9D5B-45A7-B553-AAFA63A8D165}" type="presParOf" srcId="{24A3E0F3-97AE-4515-A278-85694D3CE232}" destId="{0BA9A550-AA6F-48C9-8FA8-A98D730A9E7C}" srcOrd="9" destOrd="0" presId="urn:microsoft.com/office/officeart/2005/8/layout/list1"/>
    <dgm:cxn modelId="{E69510B3-FF06-4AEF-8862-A0D863057AAF}" type="presParOf" srcId="{24A3E0F3-97AE-4515-A278-85694D3CE232}" destId="{F9A93E38-99B6-4217-A02B-B03C9B860E07}" srcOrd="10" destOrd="0" presId="urn:microsoft.com/office/officeart/2005/8/layout/list1"/>
    <dgm:cxn modelId="{BD3C9B08-AB74-47B0-83D3-F428B680B1A0}" type="presParOf" srcId="{24A3E0F3-97AE-4515-A278-85694D3CE232}" destId="{C4E930DB-55C6-4CC3-BF72-08B7022D6866}" srcOrd="11" destOrd="0" presId="urn:microsoft.com/office/officeart/2005/8/layout/list1"/>
    <dgm:cxn modelId="{6CA553FF-1212-4208-9593-839B852A219B}" type="presParOf" srcId="{24A3E0F3-97AE-4515-A278-85694D3CE232}" destId="{9D9FB1EC-6FF1-4D89-8E7E-F1203D55E44C}" srcOrd="12" destOrd="0" presId="urn:microsoft.com/office/officeart/2005/8/layout/list1"/>
    <dgm:cxn modelId="{32DB3A2B-5E33-45DD-A3A6-7D506988BAF4}" type="presParOf" srcId="{9D9FB1EC-6FF1-4D89-8E7E-F1203D55E44C}" destId="{4657869E-35CE-4FA5-B147-48589B23C988}" srcOrd="0" destOrd="0" presId="urn:microsoft.com/office/officeart/2005/8/layout/list1"/>
    <dgm:cxn modelId="{EBD9CA4E-A0C4-40D4-89B1-D4CD4E078BDD}" type="presParOf" srcId="{9D9FB1EC-6FF1-4D89-8E7E-F1203D55E44C}" destId="{A316B53B-C149-4659-BE4A-2DE43E698650}" srcOrd="1" destOrd="0" presId="urn:microsoft.com/office/officeart/2005/8/layout/list1"/>
    <dgm:cxn modelId="{9CF7D5CB-E5A2-406D-8147-0E36AF9A1997}" type="presParOf" srcId="{24A3E0F3-97AE-4515-A278-85694D3CE232}" destId="{441F83D4-D97A-467A-94CD-68E300BD063A}" srcOrd="13" destOrd="0" presId="urn:microsoft.com/office/officeart/2005/8/layout/list1"/>
    <dgm:cxn modelId="{730CB07A-F9AB-4F7C-871D-2FB6B9904BE5}" type="presParOf" srcId="{24A3E0F3-97AE-4515-A278-85694D3CE232}" destId="{13BD29DD-50D2-466D-A3F1-D0327C843803}" srcOrd="14" destOrd="0" presId="urn:microsoft.com/office/officeart/2005/8/layout/list1"/>
    <dgm:cxn modelId="{08ABED8E-4FD4-41A5-94CA-81CF93FECC5E}" type="presParOf" srcId="{24A3E0F3-97AE-4515-A278-85694D3CE232}" destId="{2F14F0C1-9715-41B2-906D-EE691D5FF4C1}" srcOrd="15" destOrd="0" presId="urn:microsoft.com/office/officeart/2005/8/layout/list1"/>
    <dgm:cxn modelId="{83A6CFAB-1E4E-42E0-A89C-C1E2D4D7D567}" type="presParOf" srcId="{24A3E0F3-97AE-4515-A278-85694D3CE232}" destId="{2926ACFF-60A8-492F-B9FB-8E57C10CB945}" srcOrd="16" destOrd="0" presId="urn:microsoft.com/office/officeart/2005/8/layout/list1"/>
    <dgm:cxn modelId="{AC6F4A22-AAFD-44DB-AFB8-69E0AC0A24D5}" type="presParOf" srcId="{2926ACFF-60A8-492F-B9FB-8E57C10CB945}" destId="{099C1F8E-0FFB-49E3-923C-22BC1E92C61B}" srcOrd="0" destOrd="0" presId="urn:microsoft.com/office/officeart/2005/8/layout/list1"/>
    <dgm:cxn modelId="{E55D5705-FFF9-416A-B7DB-ACB189E19A5D}" type="presParOf" srcId="{2926ACFF-60A8-492F-B9FB-8E57C10CB945}" destId="{E599A135-FAF0-40C2-B113-698A5423E5BB}" srcOrd="1" destOrd="0" presId="urn:microsoft.com/office/officeart/2005/8/layout/list1"/>
    <dgm:cxn modelId="{B3F06B5F-C647-40C0-8316-D2886563C85F}" type="presParOf" srcId="{24A3E0F3-97AE-4515-A278-85694D3CE232}" destId="{A3947609-3ABE-49CA-8D1A-F7899622437B}" srcOrd="17" destOrd="0" presId="urn:microsoft.com/office/officeart/2005/8/layout/list1"/>
    <dgm:cxn modelId="{6CE5908E-51CA-49D7-B119-96F74431B06D}" type="presParOf" srcId="{24A3E0F3-97AE-4515-A278-85694D3CE232}" destId="{F51F25F0-2CF7-4E79-AABA-8F18594ADC0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563BAD-C0D5-47F5-AA00-32964EA5A60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NZ"/>
        </a:p>
      </dgm:t>
    </dgm:pt>
    <dgm:pt modelId="{273E1BBB-6364-44BE-9D12-2CF95D09A68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NZ" sz="14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ENABLING ACTION 1</a:t>
          </a:r>
          <a: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Collect good information about the Kaituna River and its tributaries. </a:t>
          </a:r>
        </a:p>
      </dgm:t>
    </dgm:pt>
    <dgm:pt modelId="{8BFCD41D-3B2B-473A-AB55-FDB8A44E98BE}" type="parTrans" cxnId="{D5252C0B-4C90-4E73-B1C0-CF0E6F454841}">
      <dgm:prSet/>
      <dgm:spPr/>
      <dgm:t>
        <a:bodyPr/>
        <a:lstStyle/>
        <a:p>
          <a:endParaRPr lang="en-NZ"/>
        </a:p>
      </dgm:t>
    </dgm:pt>
    <dgm:pt modelId="{73326241-15DE-4033-8BCC-D28C386371D6}" type="sibTrans" cxnId="{D5252C0B-4C90-4E73-B1C0-CF0E6F454841}">
      <dgm:prSet/>
      <dgm:spPr/>
      <dgm:t>
        <a:bodyPr/>
        <a:lstStyle/>
        <a:p>
          <a:endParaRPr lang="en-NZ"/>
        </a:p>
      </dgm:t>
    </dgm:pt>
    <dgm:pt modelId="{788763E6-D3C0-46AE-9271-9888FEF0AFA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NZ" sz="14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ENABLING ACTION 2</a:t>
          </a:r>
          <a: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Establish a Kaituna River restoration and enhancement fund.</a:t>
          </a:r>
        </a:p>
      </dgm:t>
    </dgm:pt>
    <dgm:pt modelId="{B98A0DE5-5135-4278-B297-44EE84776B41}" type="parTrans" cxnId="{24D211FF-29F8-489F-87D7-98504CD78157}">
      <dgm:prSet/>
      <dgm:spPr/>
      <dgm:t>
        <a:bodyPr/>
        <a:lstStyle/>
        <a:p>
          <a:endParaRPr lang="en-NZ"/>
        </a:p>
      </dgm:t>
    </dgm:pt>
    <dgm:pt modelId="{09B0527F-5062-4A7E-A313-5AEEE5E193D9}" type="sibTrans" cxnId="{24D211FF-29F8-489F-87D7-98504CD78157}">
      <dgm:prSet/>
      <dgm:spPr/>
      <dgm:t>
        <a:bodyPr/>
        <a:lstStyle/>
        <a:p>
          <a:endParaRPr lang="en-NZ"/>
        </a:p>
      </dgm:t>
    </dgm:pt>
    <dgm:pt modelId="{C3B07E25-FAE0-40A4-B8A3-30512650B92D}" type="pres">
      <dgm:prSet presAssocID="{68563BAD-C0D5-47F5-AA00-32964EA5A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DDD527EF-5C44-478A-BBD5-BD1EAEF5AE05}" type="pres">
      <dgm:prSet presAssocID="{273E1BBB-6364-44BE-9D12-2CF95D09A68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1E676D4-2315-4923-B638-B7F7125DFD0A}" type="pres">
      <dgm:prSet presAssocID="{73326241-15DE-4033-8BCC-D28C386371D6}" presName="spacer" presStyleCnt="0"/>
      <dgm:spPr/>
    </dgm:pt>
    <dgm:pt modelId="{B2E6A22E-CDBB-4351-BE90-EB29E07D2CF3}" type="pres">
      <dgm:prSet presAssocID="{788763E6-D3C0-46AE-9271-9888FEF0AFA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ACEB468E-281C-41FC-8E86-71138FE2636E}" type="presOf" srcId="{788763E6-D3C0-46AE-9271-9888FEF0AFA0}" destId="{B2E6A22E-CDBB-4351-BE90-EB29E07D2CF3}" srcOrd="0" destOrd="0" presId="urn:microsoft.com/office/officeart/2005/8/layout/vList2"/>
    <dgm:cxn modelId="{24D211FF-29F8-489F-87D7-98504CD78157}" srcId="{68563BAD-C0D5-47F5-AA00-32964EA5A602}" destId="{788763E6-D3C0-46AE-9271-9888FEF0AFA0}" srcOrd="1" destOrd="0" parTransId="{B98A0DE5-5135-4278-B297-44EE84776B41}" sibTransId="{09B0527F-5062-4A7E-A313-5AEEE5E193D9}"/>
    <dgm:cxn modelId="{D5252C0B-4C90-4E73-B1C0-CF0E6F454841}" srcId="{68563BAD-C0D5-47F5-AA00-32964EA5A602}" destId="{273E1BBB-6364-44BE-9D12-2CF95D09A688}" srcOrd="0" destOrd="0" parTransId="{8BFCD41D-3B2B-473A-AB55-FDB8A44E98BE}" sibTransId="{73326241-15DE-4033-8BCC-D28C386371D6}"/>
    <dgm:cxn modelId="{77BECF48-DE61-476F-8572-768D0103EB5C}" type="presOf" srcId="{68563BAD-C0D5-47F5-AA00-32964EA5A602}" destId="{C3B07E25-FAE0-40A4-B8A3-30512650B92D}" srcOrd="0" destOrd="0" presId="urn:microsoft.com/office/officeart/2005/8/layout/vList2"/>
    <dgm:cxn modelId="{7DA5C3F8-777D-487D-A7CB-70345F18055B}" type="presOf" srcId="{273E1BBB-6364-44BE-9D12-2CF95D09A688}" destId="{DDD527EF-5C44-478A-BBD5-BD1EAEF5AE05}" srcOrd="0" destOrd="0" presId="urn:microsoft.com/office/officeart/2005/8/layout/vList2"/>
    <dgm:cxn modelId="{1308B0B5-655A-4B04-A477-CC0025C9F513}" type="presParOf" srcId="{C3B07E25-FAE0-40A4-B8A3-30512650B92D}" destId="{DDD527EF-5C44-478A-BBD5-BD1EAEF5AE05}" srcOrd="0" destOrd="0" presId="urn:microsoft.com/office/officeart/2005/8/layout/vList2"/>
    <dgm:cxn modelId="{E79E2D52-026A-4BB7-9E73-7C44656743E9}" type="presParOf" srcId="{C3B07E25-FAE0-40A4-B8A3-30512650B92D}" destId="{A1E676D4-2315-4923-B638-B7F7125DFD0A}" srcOrd="1" destOrd="0" presId="urn:microsoft.com/office/officeart/2005/8/layout/vList2"/>
    <dgm:cxn modelId="{0DE80CC7-0A41-4EF8-A3D8-A1AD910087ED}" type="presParOf" srcId="{C3B07E25-FAE0-40A4-B8A3-30512650B92D}" destId="{B2E6A22E-CDBB-4351-BE90-EB29E07D2CF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563BAD-C0D5-47F5-AA00-32964EA5A602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NZ"/>
        </a:p>
      </dgm:t>
    </dgm:pt>
    <dgm:pt modelId="{DF47AC87-053A-4AF7-8FE8-5A3D8ECDCE7B}">
      <dgm:prSet phldrT="[Text]"/>
      <dgm:spPr/>
      <dgm:t>
        <a:bodyPr/>
        <a:lstStyle/>
        <a:p>
          <a:pPr>
            <a:buClr>
              <a:srgbClr val="5AA8BF"/>
            </a:buClr>
            <a:buSzPts val="800"/>
            <a:buFont typeface="Symbol" panose="05050102010706020507" pitchFamily="18" charset="2"/>
            <a:buChar char=""/>
          </a:pPr>
          <a:r>
            <a:rPr lang="en-NZ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1</a:t>
          </a: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Take collective responsibility for improving the health and wellbeing of the Kaituna River and its tributaries</a:t>
          </a:r>
          <a:endParaRPr lang="en-NZ" dirty="0">
            <a:solidFill>
              <a:schemeClr val="tx1"/>
            </a:solidFill>
            <a:latin typeface="+mn-lt"/>
          </a:endParaRPr>
        </a:p>
      </dgm:t>
    </dgm:pt>
    <dgm:pt modelId="{79886E8D-1CF4-473F-8FBE-B010224E4943}" type="parTrans" cxnId="{9DFEF5A3-D55A-41BD-9FCF-7351B9AE508B}">
      <dgm:prSet/>
      <dgm:spPr/>
      <dgm:t>
        <a:bodyPr/>
        <a:lstStyle/>
        <a:p>
          <a:endParaRPr lang="en-NZ"/>
        </a:p>
      </dgm:t>
    </dgm:pt>
    <dgm:pt modelId="{935644C6-353E-42CA-8E5A-C6164833FFB9}" type="sibTrans" cxnId="{9DFEF5A3-D55A-41BD-9FCF-7351B9AE508B}">
      <dgm:prSet/>
      <dgm:spPr/>
      <dgm:t>
        <a:bodyPr/>
        <a:lstStyle/>
        <a:p>
          <a:endParaRPr lang="en-NZ"/>
        </a:p>
      </dgm:t>
    </dgm:pt>
    <dgm:pt modelId="{3D120CD2-0E48-4B94-AE40-C9A9A1997768}">
      <dgm:prSet/>
      <dgm:spPr/>
      <dgm:t>
        <a:bodyPr/>
        <a:lstStyle/>
        <a:p>
          <a:r>
            <a:rPr lang="en-NZ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2</a:t>
          </a: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Create a network of healthy and diverse Kaituna habitats and ecosystems</a:t>
          </a:r>
        </a:p>
      </dgm:t>
    </dgm:pt>
    <dgm:pt modelId="{5E7DA9CE-0B82-4304-9977-BE2651224064}" type="parTrans" cxnId="{986E9E43-2428-4B50-8905-E7D66CB547CE}">
      <dgm:prSet/>
      <dgm:spPr/>
      <dgm:t>
        <a:bodyPr/>
        <a:lstStyle/>
        <a:p>
          <a:endParaRPr lang="en-NZ"/>
        </a:p>
      </dgm:t>
    </dgm:pt>
    <dgm:pt modelId="{649D8493-D7B2-464B-B5CE-D59ADA43A81C}" type="sibTrans" cxnId="{986E9E43-2428-4B50-8905-E7D66CB547CE}">
      <dgm:prSet/>
      <dgm:spPr/>
      <dgm:t>
        <a:bodyPr/>
        <a:lstStyle/>
        <a:p>
          <a:endParaRPr lang="en-NZ"/>
        </a:p>
      </dgm:t>
    </dgm:pt>
    <dgm:pt modelId="{08C33853-94EC-4382-BE86-A834E708816E}">
      <dgm:prSet/>
      <dgm:spPr/>
      <dgm:t>
        <a:bodyPr/>
        <a:lstStyle/>
        <a:p>
          <a:r>
            <a:rPr lang="en-NZ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3</a:t>
          </a: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Connect our communities and visitors to our River and to our projects</a:t>
          </a:r>
        </a:p>
      </dgm:t>
    </dgm:pt>
    <dgm:pt modelId="{9BB1978E-2528-4CD5-A851-D0AFD869026A}" type="parTrans" cxnId="{0420F561-382E-4DBC-9238-34000DE0881C}">
      <dgm:prSet/>
      <dgm:spPr/>
      <dgm:t>
        <a:bodyPr/>
        <a:lstStyle/>
        <a:p>
          <a:endParaRPr lang="en-NZ"/>
        </a:p>
      </dgm:t>
    </dgm:pt>
    <dgm:pt modelId="{808E3D1B-E9CB-4F13-AB4D-19220EB0BB28}" type="sibTrans" cxnId="{0420F561-382E-4DBC-9238-34000DE0881C}">
      <dgm:prSet/>
      <dgm:spPr/>
      <dgm:t>
        <a:bodyPr/>
        <a:lstStyle/>
        <a:p>
          <a:endParaRPr lang="en-NZ"/>
        </a:p>
      </dgm:t>
    </dgm:pt>
    <dgm:pt modelId="{BB44DE6D-8E2E-4F67-B18D-2C33722727C8}" type="pres">
      <dgm:prSet presAssocID="{68563BAD-C0D5-47F5-AA00-32964EA5A6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5B9F9B75-CD65-4359-B048-D07794765287}" type="pres">
      <dgm:prSet presAssocID="{DF47AC87-053A-4AF7-8FE8-5A3D8ECDCE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6871A9A-0838-48F3-B1DA-6F88DFE8DEF8}" type="pres">
      <dgm:prSet presAssocID="{935644C6-353E-42CA-8E5A-C6164833FFB9}" presName="sibTrans" presStyleCnt="0"/>
      <dgm:spPr/>
    </dgm:pt>
    <dgm:pt modelId="{1A59EC66-52A1-4501-8097-A96331CE7B66}" type="pres">
      <dgm:prSet presAssocID="{3D120CD2-0E48-4B94-AE40-C9A9A19977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133AF07-F4E0-4A8B-A46F-09F9F32037E1}" type="pres">
      <dgm:prSet presAssocID="{649D8493-D7B2-464B-B5CE-D59ADA43A81C}" presName="sibTrans" presStyleCnt="0"/>
      <dgm:spPr/>
    </dgm:pt>
    <dgm:pt modelId="{066565C9-72CF-4E9E-BBDB-D23B1D131723}" type="pres">
      <dgm:prSet presAssocID="{08C33853-94EC-4382-BE86-A834E70881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11DD558A-C578-4FED-869A-4F894DB387EE}" type="presOf" srcId="{DF47AC87-053A-4AF7-8FE8-5A3D8ECDCE7B}" destId="{5B9F9B75-CD65-4359-B048-D07794765287}" srcOrd="0" destOrd="0" presId="urn:microsoft.com/office/officeart/2005/8/layout/default"/>
    <dgm:cxn modelId="{0420F561-382E-4DBC-9238-34000DE0881C}" srcId="{68563BAD-C0D5-47F5-AA00-32964EA5A602}" destId="{08C33853-94EC-4382-BE86-A834E708816E}" srcOrd="2" destOrd="0" parTransId="{9BB1978E-2528-4CD5-A851-D0AFD869026A}" sibTransId="{808E3D1B-E9CB-4F13-AB4D-19220EB0BB28}"/>
    <dgm:cxn modelId="{EE76AF72-7ADB-4FA0-841F-D0B1C1F51F9D}" type="presOf" srcId="{68563BAD-C0D5-47F5-AA00-32964EA5A602}" destId="{BB44DE6D-8E2E-4F67-B18D-2C33722727C8}" srcOrd="0" destOrd="0" presId="urn:microsoft.com/office/officeart/2005/8/layout/default"/>
    <dgm:cxn modelId="{9DFEF5A3-D55A-41BD-9FCF-7351B9AE508B}" srcId="{68563BAD-C0D5-47F5-AA00-32964EA5A602}" destId="{DF47AC87-053A-4AF7-8FE8-5A3D8ECDCE7B}" srcOrd="0" destOrd="0" parTransId="{79886E8D-1CF4-473F-8FBE-B010224E4943}" sibTransId="{935644C6-353E-42CA-8E5A-C6164833FFB9}"/>
    <dgm:cxn modelId="{986E9E43-2428-4B50-8905-E7D66CB547CE}" srcId="{68563BAD-C0D5-47F5-AA00-32964EA5A602}" destId="{3D120CD2-0E48-4B94-AE40-C9A9A1997768}" srcOrd="1" destOrd="0" parTransId="{5E7DA9CE-0B82-4304-9977-BE2651224064}" sibTransId="{649D8493-D7B2-464B-B5CE-D59ADA43A81C}"/>
    <dgm:cxn modelId="{E3F0ADED-CA1D-4826-9520-CB0527F3217E}" type="presOf" srcId="{3D120CD2-0E48-4B94-AE40-C9A9A1997768}" destId="{1A59EC66-52A1-4501-8097-A96331CE7B66}" srcOrd="0" destOrd="0" presId="urn:microsoft.com/office/officeart/2005/8/layout/default"/>
    <dgm:cxn modelId="{5F1723A4-3FB3-49C8-B774-3AEB47093733}" type="presOf" srcId="{08C33853-94EC-4382-BE86-A834E708816E}" destId="{066565C9-72CF-4E9E-BBDB-D23B1D131723}" srcOrd="0" destOrd="0" presId="urn:microsoft.com/office/officeart/2005/8/layout/default"/>
    <dgm:cxn modelId="{8D919D30-3134-433E-A93F-98B7188C1F39}" type="presParOf" srcId="{BB44DE6D-8E2E-4F67-B18D-2C33722727C8}" destId="{5B9F9B75-CD65-4359-B048-D07794765287}" srcOrd="0" destOrd="0" presId="urn:microsoft.com/office/officeart/2005/8/layout/default"/>
    <dgm:cxn modelId="{103B5D2D-8DB2-4F0A-9028-77CBF7762252}" type="presParOf" srcId="{BB44DE6D-8E2E-4F67-B18D-2C33722727C8}" destId="{66871A9A-0838-48F3-B1DA-6F88DFE8DEF8}" srcOrd="1" destOrd="0" presId="urn:microsoft.com/office/officeart/2005/8/layout/default"/>
    <dgm:cxn modelId="{2978F23D-62F3-4E2A-BD53-5C7D2EB2009C}" type="presParOf" srcId="{BB44DE6D-8E2E-4F67-B18D-2C33722727C8}" destId="{1A59EC66-52A1-4501-8097-A96331CE7B66}" srcOrd="2" destOrd="0" presId="urn:microsoft.com/office/officeart/2005/8/layout/default"/>
    <dgm:cxn modelId="{173285C6-D458-459D-ABE2-3B727AD49C21}" type="presParOf" srcId="{BB44DE6D-8E2E-4F67-B18D-2C33722727C8}" destId="{C133AF07-F4E0-4A8B-A46F-09F9F32037E1}" srcOrd="3" destOrd="0" presId="urn:microsoft.com/office/officeart/2005/8/layout/default"/>
    <dgm:cxn modelId="{524925A9-1525-4F60-B866-26567F32D248}" type="presParOf" srcId="{BB44DE6D-8E2E-4F67-B18D-2C33722727C8}" destId="{066565C9-72CF-4E9E-BBDB-D23B1D13172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563BAD-C0D5-47F5-AA00-32964EA5A60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NZ"/>
        </a:p>
      </dgm:t>
    </dgm:pt>
    <dgm:pt modelId="{273E1BBB-6364-44BE-9D12-2CF95D09A68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NZ" sz="14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ENABLING ACTION 1</a:t>
          </a:r>
          <a: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Collect good information about the Kaituna River and its tributaries. </a:t>
          </a:r>
        </a:p>
      </dgm:t>
    </dgm:pt>
    <dgm:pt modelId="{8BFCD41D-3B2B-473A-AB55-FDB8A44E98BE}" type="parTrans" cxnId="{D5252C0B-4C90-4E73-B1C0-CF0E6F454841}">
      <dgm:prSet/>
      <dgm:spPr/>
      <dgm:t>
        <a:bodyPr/>
        <a:lstStyle/>
        <a:p>
          <a:endParaRPr lang="en-NZ"/>
        </a:p>
      </dgm:t>
    </dgm:pt>
    <dgm:pt modelId="{73326241-15DE-4033-8BCC-D28C386371D6}" type="sibTrans" cxnId="{D5252C0B-4C90-4E73-B1C0-CF0E6F454841}">
      <dgm:prSet/>
      <dgm:spPr/>
      <dgm:t>
        <a:bodyPr/>
        <a:lstStyle/>
        <a:p>
          <a:endParaRPr lang="en-NZ"/>
        </a:p>
      </dgm:t>
    </dgm:pt>
    <dgm:pt modelId="{788763E6-D3C0-46AE-9271-9888FEF0AFA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NZ" sz="14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ENABLING ACTION 2</a:t>
          </a:r>
          <a: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Establish a Kaituna River restoration and enhancement fund.</a:t>
          </a:r>
        </a:p>
      </dgm:t>
    </dgm:pt>
    <dgm:pt modelId="{B98A0DE5-5135-4278-B297-44EE84776B41}" type="parTrans" cxnId="{24D211FF-29F8-489F-87D7-98504CD78157}">
      <dgm:prSet/>
      <dgm:spPr/>
      <dgm:t>
        <a:bodyPr/>
        <a:lstStyle/>
        <a:p>
          <a:endParaRPr lang="en-NZ"/>
        </a:p>
      </dgm:t>
    </dgm:pt>
    <dgm:pt modelId="{09B0527F-5062-4A7E-A313-5AEEE5E193D9}" type="sibTrans" cxnId="{24D211FF-29F8-489F-87D7-98504CD78157}">
      <dgm:prSet/>
      <dgm:spPr/>
      <dgm:t>
        <a:bodyPr/>
        <a:lstStyle/>
        <a:p>
          <a:endParaRPr lang="en-NZ"/>
        </a:p>
      </dgm:t>
    </dgm:pt>
    <dgm:pt modelId="{C3B07E25-FAE0-40A4-B8A3-30512650B92D}" type="pres">
      <dgm:prSet presAssocID="{68563BAD-C0D5-47F5-AA00-32964EA5A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DDD527EF-5C44-478A-BBD5-BD1EAEF5AE05}" type="pres">
      <dgm:prSet presAssocID="{273E1BBB-6364-44BE-9D12-2CF95D09A68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1E676D4-2315-4923-B638-B7F7125DFD0A}" type="pres">
      <dgm:prSet presAssocID="{73326241-15DE-4033-8BCC-D28C386371D6}" presName="spacer" presStyleCnt="0"/>
      <dgm:spPr/>
    </dgm:pt>
    <dgm:pt modelId="{B2E6A22E-CDBB-4351-BE90-EB29E07D2CF3}" type="pres">
      <dgm:prSet presAssocID="{788763E6-D3C0-46AE-9271-9888FEF0AFA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ACEB468E-281C-41FC-8E86-71138FE2636E}" type="presOf" srcId="{788763E6-D3C0-46AE-9271-9888FEF0AFA0}" destId="{B2E6A22E-CDBB-4351-BE90-EB29E07D2CF3}" srcOrd="0" destOrd="0" presId="urn:microsoft.com/office/officeart/2005/8/layout/vList2"/>
    <dgm:cxn modelId="{24D211FF-29F8-489F-87D7-98504CD78157}" srcId="{68563BAD-C0D5-47F5-AA00-32964EA5A602}" destId="{788763E6-D3C0-46AE-9271-9888FEF0AFA0}" srcOrd="1" destOrd="0" parTransId="{B98A0DE5-5135-4278-B297-44EE84776B41}" sibTransId="{09B0527F-5062-4A7E-A313-5AEEE5E193D9}"/>
    <dgm:cxn modelId="{D5252C0B-4C90-4E73-B1C0-CF0E6F454841}" srcId="{68563BAD-C0D5-47F5-AA00-32964EA5A602}" destId="{273E1BBB-6364-44BE-9D12-2CF95D09A688}" srcOrd="0" destOrd="0" parTransId="{8BFCD41D-3B2B-473A-AB55-FDB8A44E98BE}" sibTransId="{73326241-15DE-4033-8BCC-D28C386371D6}"/>
    <dgm:cxn modelId="{77BECF48-DE61-476F-8572-768D0103EB5C}" type="presOf" srcId="{68563BAD-C0D5-47F5-AA00-32964EA5A602}" destId="{C3B07E25-FAE0-40A4-B8A3-30512650B92D}" srcOrd="0" destOrd="0" presId="urn:microsoft.com/office/officeart/2005/8/layout/vList2"/>
    <dgm:cxn modelId="{7DA5C3F8-777D-487D-A7CB-70345F18055B}" type="presOf" srcId="{273E1BBB-6364-44BE-9D12-2CF95D09A688}" destId="{DDD527EF-5C44-478A-BBD5-BD1EAEF5AE05}" srcOrd="0" destOrd="0" presId="urn:microsoft.com/office/officeart/2005/8/layout/vList2"/>
    <dgm:cxn modelId="{1308B0B5-655A-4B04-A477-CC0025C9F513}" type="presParOf" srcId="{C3B07E25-FAE0-40A4-B8A3-30512650B92D}" destId="{DDD527EF-5C44-478A-BBD5-BD1EAEF5AE05}" srcOrd="0" destOrd="0" presId="urn:microsoft.com/office/officeart/2005/8/layout/vList2"/>
    <dgm:cxn modelId="{E79E2D52-026A-4BB7-9E73-7C44656743E9}" type="presParOf" srcId="{C3B07E25-FAE0-40A4-B8A3-30512650B92D}" destId="{A1E676D4-2315-4923-B638-B7F7125DFD0A}" srcOrd="1" destOrd="0" presId="urn:microsoft.com/office/officeart/2005/8/layout/vList2"/>
    <dgm:cxn modelId="{0DE80CC7-0A41-4EF8-A3D8-A1AD910087ED}" type="presParOf" srcId="{C3B07E25-FAE0-40A4-B8A3-30512650B92D}" destId="{B2E6A22E-CDBB-4351-BE90-EB29E07D2CF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563BAD-C0D5-47F5-AA00-32964EA5A602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NZ"/>
        </a:p>
      </dgm:t>
    </dgm:pt>
    <dgm:pt modelId="{DF47AC87-053A-4AF7-8FE8-5A3D8ECDCE7B}">
      <dgm:prSet phldrT="[Text]"/>
      <dgm:spPr/>
      <dgm:t>
        <a:bodyPr/>
        <a:lstStyle/>
        <a:p>
          <a:pPr>
            <a:buClr>
              <a:srgbClr val="5AA8BF"/>
            </a:buClr>
            <a:buSzPts val="800"/>
            <a:buFont typeface="Symbol" panose="05050102010706020507" pitchFamily="18" charset="2"/>
            <a:buChar char=""/>
          </a:pPr>
          <a:r>
            <a:rPr lang="en-NZ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1</a:t>
          </a: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Take collective responsibility for improving the health and wellbeing of the Kaituna River and its tributaries</a:t>
          </a:r>
          <a:endParaRPr lang="en-NZ" dirty="0">
            <a:solidFill>
              <a:schemeClr val="tx1"/>
            </a:solidFill>
            <a:latin typeface="+mn-lt"/>
          </a:endParaRPr>
        </a:p>
      </dgm:t>
    </dgm:pt>
    <dgm:pt modelId="{79886E8D-1CF4-473F-8FBE-B010224E4943}" type="parTrans" cxnId="{9DFEF5A3-D55A-41BD-9FCF-7351B9AE508B}">
      <dgm:prSet/>
      <dgm:spPr/>
      <dgm:t>
        <a:bodyPr/>
        <a:lstStyle/>
        <a:p>
          <a:endParaRPr lang="en-NZ"/>
        </a:p>
      </dgm:t>
    </dgm:pt>
    <dgm:pt modelId="{935644C6-353E-42CA-8E5A-C6164833FFB9}" type="sibTrans" cxnId="{9DFEF5A3-D55A-41BD-9FCF-7351B9AE508B}">
      <dgm:prSet/>
      <dgm:spPr/>
      <dgm:t>
        <a:bodyPr/>
        <a:lstStyle/>
        <a:p>
          <a:endParaRPr lang="en-NZ"/>
        </a:p>
      </dgm:t>
    </dgm:pt>
    <dgm:pt modelId="{3D120CD2-0E48-4B94-AE40-C9A9A1997768}">
      <dgm:prSet/>
      <dgm:spPr/>
      <dgm:t>
        <a:bodyPr/>
        <a:lstStyle/>
        <a:p>
          <a:r>
            <a:rPr lang="en-NZ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2</a:t>
          </a: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Create a network of healthy and diverse Kaituna habitats and ecosystems</a:t>
          </a:r>
        </a:p>
      </dgm:t>
    </dgm:pt>
    <dgm:pt modelId="{5E7DA9CE-0B82-4304-9977-BE2651224064}" type="parTrans" cxnId="{986E9E43-2428-4B50-8905-E7D66CB547CE}">
      <dgm:prSet/>
      <dgm:spPr/>
      <dgm:t>
        <a:bodyPr/>
        <a:lstStyle/>
        <a:p>
          <a:endParaRPr lang="en-NZ"/>
        </a:p>
      </dgm:t>
    </dgm:pt>
    <dgm:pt modelId="{649D8493-D7B2-464B-B5CE-D59ADA43A81C}" type="sibTrans" cxnId="{986E9E43-2428-4B50-8905-E7D66CB547CE}">
      <dgm:prSet/>
      <dgm:spPr/>
      <dgm:t>
        <a:bodyPr/>
        <a:lstStyle/>
        <a:p>
          <a:endParaRPr lang="en-NZ"/>
        </a:p>
      </dgm:t>
    </dgm:pt>
    <dgm:pt modelId="{08C33853-94EC-4382-BE86-A834E708816E}">
      <dgm:prSet/>
      <dgm:spPr/>
      <dgm:t>
        <a:bodyPr/>
        <a:lstStyle/>
        <a:p>
          <a:r>
            <a:rPr lang="en-NZ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3</a:t>
          </a: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Connect our communities and visitors to our River and to our projects</a:t>
          </a:r>
        </a:p>
      </dgm:t>
    </dgm:pt>
    <dgm:pt modelId="{9BB1978E-2528-4CD5-A851-D0AFD869026A}" type="parTrans" cxnId="{0420F561-382E-4DBC-9238-34000DE0881C}">
      <dgm:prSet/>
      <dgm:spPr/>
      <dgm:t>
        <a:bodyPr/>
        <a:lstStyle/>
        <a:p>
          <a:endParaRPr lang="en-NZ"/>
        </a:p>
      </dgm:t>
    </dgm:pt>
    <dgm:pt modelId="{808E3D1B-E9CB-4F13-AB4D-19220EB0BB28}" type="sibTrans" cxnId="{0420F561-382E-4DBC-9238-34000DE0881C}">
      <dgm:prSet/>
      <dgm:spPr/>
      <dgm:t>
        <a:bodyPr/>
        <a:lstStyle/>
        <a:p>
          <a:endParaRPr lang="en-NZ"/>
        </a:p>
      </dgm:t>
    </dgm:pt>
    <dgm:pt modelId="{BB44DE6D-8E2E-4F67-B18D-2C33722727C8}" type="pres">
      <dgm:prSet presAssocID="{68563BAD-C0D5-47F5-AA00-32964EA5A6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5B9F9B75-CD65-4359-B048-D07794765287}" type="pres">
      <dgm:prSet presAssocID="{DF47AC87-053A-4AF7-8FE8-5A3D8ECDCE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6871A9A-0838-48F3-B1DA-6F88DFE8DEF8}" type="pres">
      <dgm:prSet presAssocID="{935644C6-353E-42CA-8E5A-C6164833FFB9}" presName="sibTrans" presStyleCnt="0"/>
      <dgm:spPr/>
    </dgm:pt>
    <dgm:pt modelId="{1A59EC66-52A1-4501-8097-A96331CE7B66}" type="pres">
      <dgm:prSet presAssocID="{3D120CD2-0E48-4B94-AE40-C9A9A19977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133AF07-F4E0-4A8B-A46F-09F9F32037E1}" type="pres">
      <dgm:prSet presAssocID="{649D8493-D7B2-464B-B5CE-D59ADA43A81C}" presName="sibTrans" presStyleCnt="0"/>
      <dgm:spPr/>
    </dgm:pt>
    <dgm:pt modelId="{066565C9-72CF-4E9E-BBDB-D23B1D131723}" type="pres">
      <dgm:prSet presAssocID="{08C33853-94EC-4382-BE86-A834E70881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11DD558A-C578-4FED-869A-4F894DB387EE}" type="presOf" srcId="{DF47AC87-053A-4AF7-8FE8-5A3D8ECDCE7B}" destId="{5B9F9B75-CD65-4359-B048-D07794765287}" srcOrd="0" destOrd="0" presId="urn:microsoft.com/office/officeart/2005/8/layout/default"/>
    <dgm:cxn modelId="{0420F561-382E-4DBC-9238-34000DE0881C}" srcId="{68563BAD-C0D5-47F5-AA00-32964EA5A602}" destId="{08C33853-94EC-4382-BE86-A834E708816E}" srcOrd="2" destOrd="0" parTransId="{9BB1978E-2528-4CD5-A851-D0AFD869026A}" sibTransId="{808E3D1B-E9CB-4F13-AB4D-19220EB0BB28}"/>
    <dgm:cxn modelId="{EE76AF72-7ADB-4FA0-841F-D0B1C1F51F9D}" type="presOf" srcId="{68563BAD-C0D5-47F5-AA00-32964EA5A602}" destId="{BB44DE6D-8E2E-4F67-B18D-2C33722727C8}" srcOrd="0" destOrd="0" presId="urn:microsoft.com/office/officeart/2005/8/layout/default"/>
    <dgm:cxn modelId="{9DFEF5A3-D55A-41BD-9FCF-7351B9AE508B}" srcId="{68563BAD-C0D5-47F5-AA00-32964EA5A602}" destId="{DF47AC87-053A-4AF7-8FE8-5A3D8ECDCE7B}" srcOrd="0" destOrd="0" parTransId="{79886E8D-1CF4-473F-8FBE-B010224E4943}" sibTransId="{935644C6-353E-42CA-8E5A-C6164833FFB9}"/>
    <dgm:cxn modelId="{986E9E43-2428-4B50-8905-E7D66CB547CE}" srcId="{68563BAD-C0D5-47F5-AA00-32964EA5A602}" destId="{3D120CD2-0E48-4B94-AE40-C9A9A1997768}" srcOrd="1" destOrd="0" parTransId="{5E7DA9CE-0B82-4304-9977-BE2651224064}" sibTransId="{649D8493-D7B2-464B-B5CE-D59ADA43A81C}"/>
    <dgm:cxn modelId="{E3F0ADED-CA1D-4826-9520-CB0527F3217E}" type="presOf" srcId="{3D120CD2-0E48-4B94-AE40-C9A9A1997768}" destId="{1A59EC66-52A1-4501-8097-A96331CE7B66}" srcOrd="0" destOrd="0" presId="urn:microsoft.com/office/officeart/2005/8/layout/default"/>
    <dgm:cxn modelId="{5F1723A4-3FB3-49C8-B774-3AEB47093733}" type="presOf" srcId="{08C33853-94EC-4382-BE86-A834E708816E}" destId="{066565C9-72CF-4E9E-BBDB-D23B1D131723}" srcOrd="0" destOrd="0" presId="urn:microsoft.com/office/officeart/2005/8/layout/default"/>
    <dgm:cxn modelId="{8D919D30-3134-433E-A93F-98B7188C1F39}" type="presParOf" srcId="{BB44DE6D-8E2E-4F67-B18D-2C33722727C8}" destId="{5B9F9B75-CD65-4359-B048-D07794765287}" srcOrd="0" destOrd="0" presId="urn:microsoft.com/office/officeart/2005/8/layout/default"/>
    <dgm:cxn modelId="{103B5D2D-8DB2-4F0A-9028-77CBF7762252}" type="presParOf" srcId="{BB44DE6D-8E2E-4F67-B18D-2C33722727C8}" destId="{66871A9A-0838-48F3-B1DA-6F88DFE8DEF8}" srcOrd="1" destOrd="0" presId="urn:microsoft.com/office/officeart/2005/8/layout/default"/>
    <dgm:cxn modelId="{2978F23D-62F3-4E2A-BD53-5C7D2EB2009C}" type="presParOf" srcId="{BB44DE6D-8E2E-4F67-B18D-2C33722727C8}" destId="{1A59EC66-52A1-4501-8097-A96331CE7B66}" srcOrd="2" destOrd="0" presId="urn:microsoft.com/office/officeart/2005/8/layout/default"/>
    <dgm:cxn modelId="{173285C6-D458-459D-ABE2-3B727AD49C21}" type="presParOf" srcId="{BB44DE6D-8E2E-4F67-B18D-2C33722727C8}" destId="{C133AF07-F4E0-4A8B-A46F-09F9F32037E1}" srcOrd="3" destOrd="0" presId="urn:microsoft.com/office/officeart/2005/8/layout/default"/>
    <dgm:cxn modelId="{524925A9-1525-4F60-B866-26567F32D248}" type="presParOf" srcId="{BB44DE6D-8E2E-4F67-B18D-2C33722727C8}" destId="{066565C9-72CF-4E9E-BBDB-D23B1D13172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77E03-B5C9-4339-81BA-BA82C96117C2}">
      <dsp:nvSpPr>
        <dsp:cNvPr id="0" name=""/>
        <dsp:cNvSpPr/>
      </dsp:nvSpPr>
      <dsp:spPr>
        <a:xfrm>
          <a:off x="2605" y="0"/>
          <a:ext cx="2556835" cy="392634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General response</a:t>
          </a:r>
        </a:p>
      </dsp:txBody>
      <dsp:txXfrm>
        <a:off x="2605" y="0"/>
        <a:ext cx="2556835" cy="1177902"/>
      </dsp:txXfrm>
    </dsp:sp>
    <dsp:sp modelId="{E1F36B49-CD38-4325-A98E-9F6D121EDC58}">
      <dsp:nvSpPr>
        <dsp:cNvPr id="0" name=""/>
        <dsp:cNvSpPr/>
      </dsp:nvSpPr>
      <dsp:spPr>
        <a:xfrm>
          <a:off x="258289" y="1179052"/>
          <a:ext cx="2045468" cy="11838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Support</a:t>
          </a:r>
        </a:p>
      </dsp:txBody>
      <dsp:txXfrm>
        <a:off x="292963" y="1213726"/>
        <a:ext cx="1976120" cy="1114497"/>
      </dsp:txXfrm>
    </dsp:sp>
    <dsp:sp modelId="{87A684C4-B0CE-4E1D-9F13-3DCC4698F2AD}">
      <dsp:nvSpPr>
        <dsp:cNvPr id="0" name=""/>
        <dsp:cNvSpPr/>
      </dsp:nvSpPr>
      <dsp:spPr>
        <a:xfrm>
          <a:off x="258289" y="2545028"/>
          <a:ext cx="2045468" cy="118384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Excitement</a:t>
          </a:r>
        </a:p>
      </dsp:txBody>
      <dsp:txXfrm>
        <a:off x="292963" y="2579702"/>
        <a:ext cx="1976120" cy="1114497"/>
      </dsp:txXfrm>
    </dsp:sp>
    <dsp:sp modelId="{F12C1B8C-0E64-4572-9EBD-A69D32F741B8}">
      <dsp:nvSpPr>
        <dsp:cNvPr id="0" name=""/>
        <dsp:cNvSpPr/>
      </dsp:nvSpPr>
      <dsp:spPr>
        <a:xfrm>
          <a:off x="2751203" y="0"/>
          <a:ext cx="2556835" cy="392634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/>
            <a:t>What people were supportive of</a:t>
          </a:r>
        </a:p>
      </dsp:txBody>
      <dsp:txXfrm>
        <a:off x="2751203" y="0"/>
        <a:ext cx="2556835" cy="1177902"/>
      </dsp:txXfrm>
    </dsp:sp>
    <dsp:sp modelId="{5577C60A-F64B-472D-ABEB-7C5CB27ACEBE}">
      <dsp:nvSpPr>
        <dsp:cNvPr id="0" name=""/>
        <dsp:cNvSpPr/>
      </dsp:nvSpPr>
      <dsp:spPr>
        <a:xfrm>
          <a:off x="3006887" y="1178237"/>
          <a:ext cx="2045468" cy="7713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/>
            <a:t>Tangible projects</a:t>
          </a:r>
        </a:p>
      </dsp:txBody>
      <dsp:txXfrm>
        <a:off x="3029480" y="1200830"/>
        <a:ext cx="2000282" cy="726182"/>
      </dsp:txXfrm>
    </dsp:sp>
    <dsp:sp modelId="{34F04326-4D73-4A71-A230-1AF533FB5C84}">
      <dsp:nvSpPr>
        <dsp:cNvPr id="0" name=""/>
        <dsp:cNvSpPr/>
      </dsp:nvSpPr>
      <dsp:spPr>
        <a:xfrm>
          <a:off x="3006887" y="2068278"/>
          <a:ext cx="2045468" cy="7713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/>
            <a:t>Tuna theme &amp; project</a:t>
          </a:r>
        </a:p>
      </dsp:txBody>
      <dsp:txXfrm>
        <a:off x="3029480" y="2090871"/>
        <a:ext cx="2000282" cy="726182"/>
      </dsp:txXfrm>
    </dsp:sp>
    <dsp:sp modelId="{4CC228A6-AFFF-4869-91F0-DF603A12AABB}">
      <dsp:nvSpPr>
        <dsp:cNvPr id="0" name=""/>
        <dsp:cNvSpPr/>
      </dsp:nvSpPr>
      <dsp:spPr>
        <a:xfrm>
          <a:off x="3006887" y="2958319"/>
          <a:ext cx="2045468" cy="7713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/>
            <a:t>Plan simplicity</a:t>
          </a:r>
        </a:p>
      </dsp:txBody>
      <dsp:txXfrm>
        <a:off x="3029480" y="2980912"/>
        <a:ext cx="2000282" cy="726182"/>
      </dsp:txXfrm>
    </dsp:sp>
    <dsp:sp modelId="{D17C67A3-AE70-4D83-AE2C-C686046F4022}">
      <dsp:nvSpPr>
        <dsp:cNvPr id="0" name=""/>
        <dsp:cNvSpPr/>
      </dsp:nvSpPr>
      <dsp:spPr>
        <a:xfrm>
          <a:off x="5499801" y="0"/>
          <a:ext cx="2556835" cy="392634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/>
            <a:t>Things to change or consider</a:t>
          </a:r>
        </a:p>
      </dsp:txBody>
      <dsp:txXfrm>
        <a:off x="5499801" y="0"/>
        <a:ext cx="2556835" cy="1177902"/>
      </dsp:txXfrm>
    </dsp:sp>
    <dsp:sp modelId="{C9853E06-4271-44C0-960D-4223F0417C45}">
      <dsp:nvSpPr>
        <dsp:cNvPr id="0" name=""/>
        <dsp:cNvSpPr/>
      </dsp:nvSpPr>
      <dsp:spPr>
        <a:xfrm>
          <a:off x="5755484" y="1178237"/>
          <a:ext cx="2045468" cy="7713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/>
            <a:t>Enhanced access…in the right places…</a:t>
          </a:r>
        </a:p>
      </dsp:txBody>
      <dsp:txXfrm>
        <a:off x="5778077" y="1200830"/>
        <a:ext cx="2000282" cy="726182"/>
      </dsp:txXfrm>
    </dsp:sp>
    <dsp:sp modelId="{67712842-0DF6-4E57-A6CF-0C9E1C82C996}">
      <dsp:nvSpPr>
        <dsp:cNvPr id="0" name=""/>
        <dsp:cNvSpPr/>
      </dsp:nvSpPr>
      <dsp:spPr>
        <a:xfrm>
          <a:off x="5755484" y="2068278"/>
          <a:ext cx="2045468" cy="7713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/>
            <a:t>Heritage – cultural AND historic</a:t>
          </a:r>
        </a:p>
      </dsp:txBody>
      <dsp:txXfrm>
        <a:off x="5778077" y="2090871"/>
        <a:ext cx="2000282" cy="726182"/>
      </dsp:txXfrm>
    </dsp:sp>
    <dsp:sp modelId="{89F65AAA-47AD-464A-9218-D3C34D381F29}">
      <dsp:nvSpPr>
        <dsp:cNvPr id="0" name=""/>
        <dsp:cNvSpPr/>
      </dsp:nvSpPr>
      <dsp:spPr>
        <a:xfrm>
          <a:off x="5755484" y="2958319"/>
          <a:ext cx="2045468" cy="7713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/>
            <a:t>Specific actions not just BAU</a:t>
          </a:r>
        </a:p>
      </dsp:txBody>
      <dsp:txXfrm>
        <a:off x="5778077" y="2980912"/>
        <a:ext cx="2000282" cy="726182"/>
      </dsp:txXfrm>
    </dsp:sp>
    <dsp:sp modelId="{DF288016-053F-47BF-BD34-4AB0E4A48E40}">
      <dsp:nvSpPr>
        <dsp:cNvPr id="0" name=""/>
        <dsp:cNvSpPr/>
      </dsp:nvSpPr>
      <dsp:spPr>
        <a:xfrm>
          <a:off x="8248399" y="0"/>
          <a:ext cx="2556835" cy="392634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/>
            <a:t>Ideas</a:t>
          </a:r>
        </a:p>
      </dsp:txBody>
      <dsp:txXfrm>
        <a:off x="8248399" y="0"/>
        <a:ext cx="2556835" cy="1177902"/>
      </dsp:txXfrm>
    </dsp:sp>
    <dsp:sp modelId="{D4007049-4C09-40F0-9A9F-3A3B21214939}">
      <dsp:nvSpPr>
        <dsp:cNvPr id="0" name=""/>
        <dsp:cNvSpPr/>
      </dsp:nvSpPr>
      <dsp:spPr>
        <a:xfrm>
          <a:off x="8504082" y="1178237"/>
          <a:ext cx="2045468" cy="7713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/>
            <a:t>Annual work programme</a:t>
          </a:r>
        </a:p>
      </dsp:txBody>
      <dsp:txXfrm>
        <a:off x="8526675" y="1200830"/>
        <a:ext cx="2000282" cy="726182"/>
      </dsp:txXfrm>
    </dsp:sp>
    <dsp:sp modelId="{FA93BA0D-1B53-4B38-98F4-88EF5C03590C}">
      <dsp:nvSpPr>
        <dsp:cNvPr id="0" name=""/>
        <dsp:cNvSpPr/>
      </dsp:nvSpPr>
      <dsp:spPr>
        <a:xfrm>
          <a:off x="8504082" y="2068278"/>
          <a:ext cx="2045468" cy="7713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/>
            <a:t>Joint Partnerships</a:t>
          </a:r>
        </a:p>
      </dsp:txBody>
      <dsp:txXfrm>
        <a:off x="8526675" y="2090871"/>
        <a:ext cx="2000282" cy="726182"/>
      </dsp:txXfrm>
    </dsp:sp>
    <dsp:sp modelId="{3255BF20-9A9A-4E95-8107-4D4B487835D5}">
      <dsp:nvSpPr>
        <dsp:cNvPr id="0" name=""/>
        <dsp:cNvSpPr/>
      </dsp:nvSpPr>
      <dsp:spPr>
        <a:xfrm>
          <a:off x="8504082" y="2958319"/>
          <a:ext cx="2045468" cy="7713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/>
            <a:t>Community connector</a:t>
          </a:r>
        </a:p>
      </dsp:txBody>
      <dsp:txXfrm>
        <a:off x="8526675" y="2980912"/>
        <a:ext cx="2000282" cy="7261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527EF-5C44-478A-BBD5-BD1EAEF5AE05}">
      <dsp:nvSpPr>
        <dsp:cNvPr id="0" name=""/>
        <dsp:cNvSpPr/>
      </dsp:nvSpPr>
      <dsp:spPr>
        <a:xfrm>
          <a:off x="0" y="17754"/>
          <a:ext cx="7010539" cy="6926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ENABLING ACTION 1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Collect good information about the Kaituna River and its tributaries. </a:t>
          </a:r>
        </a:p>
      </dsp:txBody>
      <dsp:txXfrm>
        <a:off x="33812" y="51566"/>
        <a:ext cx="6942915" cy="625016"/>
      </dsp:txXfrm>
    </dsp:sp>
    <dsp:sp modelId="{B2E6A22E-CDBB-4351-BE90-EB29E07D2CF3}">
      <dsp:nvSpPr>
        <dsp:cNvPr id="0" name=""/>
        <dsp:cNvSpPr/>
      </dsp:nvSpPr>
      <dsp:spPr>
        <a:xfrm>
          <a:off x="0" y="816954"/>
          <a:ext cx="7010539" cy="6926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ENABLING ACTION 2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Establish a Kaituna River restoration and enhancement fund.</a:t>
          </a:r>
        </a:p>
      </dsp:txBody>
      <dsp:txXfrm>
        <a:off x="33812" y="850766"/>
        <a:ext cx="6942915" cy="6250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F9B75-CD65-4359-B048-D07794765287}">
      <dsp:nvSpPr>
        <dsp:cNvPr id="0" name=""/>
        <dsp:cNvSpPr/>
      </dsp:nvSpPr>
      <dsp:spPr>
        <a:xfrm>
          <a:off x="0" y="687958"/>
          <a:ext cx="2190793" cy="13144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AA8BF"/>
            </a:buClr>
            <a:buSzPts val="800"/>
            <a:buFont typeface="Symbol" panose="05050102010706020507" pitchFamily="18" charset="2"/>
            <a:buChar char=""/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1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Take collective responsibility for improving the health and wellbeing of the Kaituna River and its tributaries</a:t>
          </a:r>
          <a:endParaRPr lang="en-NZ" sz="1400" kern="1200" dirty="0">
            <a:solidFill>
              <a:schemeClr val="tx1"/>
            </a:solidFill>
            <a:latin typeface="+mn-lt"/>
          </a:endParaRPr>
        </a:p>
      </dsp:txBody>
      <dsp:txXfrm>
        <a:off x="0" y="687958"/>
        <a:ext cx="2190793" cy="1314476"/>
      </dsp:txXfrm>
    </dsp:sp>
    <dsp:sp modelId="{1A59EC66-52A1-4501-8097-A96331CE7B66}">
      <dsp:nvSpPr>
        <dsp:cNvPr id="0" name=""/>
        <dsp:cNvSpPr/>
      </dsp:nvSpPr>
      <dsp:spPr>
        <a:xfrm>
          <a:off x="2409873" y="687958"/>
          <a:ext cx="2190793" cy="13144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2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Create a network of healthy and diverse Kaituna habitats and ecosystems</a:t>
          </a:r>
        </a:p>
      </dsp:txBody>
      <dsp:txXfrm>
        <a:off x="2409873" y="687958"/>
        <a:ext cx="2190793" cy="1314476"/>
      </dsp:txXfrm>
    </dsp:sp>
    <dsp:sp modelId="{066565C9-72CF-4E9E-BBDB-D23B1D131723}">
      <dsp:nvSpPr>
        <dsp:cNvPr id="0" name=""/>
        <dsp:cNvSpPr/>
      </dsp:nvSpPr>
      <dsp:spPr>
        <a:xfrm>
          <a:off x="4819746" y="687958"/>
          <a:ext cx="2190793" cy="13144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3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Connect our communities and visitors to our River and to our projects</a:t>
          </a:r>
        </a:p>
      </dsp:txBody>
      <dsp:txXfrm>
        <a:off x="4819746" y="687958"/>
        <a:ext cx="2190793" cy="13144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527EF-5C44-478A-BBD5-BD1EAEF5AE05}">
      <dsp:nvSpPr>
        <dsp:cNvPr id="0" name=""/>
        <dsp:cNvSpPr/>
      </dsp:nvSpPr>
      <dsp:spPr>
        <a:xfrm>
          <a:off x="0" y="17754"/>
          <a:ext cx="7010540" cy="6926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ENABLING ACTION 1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Collect good information about the Kaituna River and its tributaries. </a:t>
          </a:r>
        </a:p>
      </dsp:txBody>
      <dsp:txXfrm>
        <a:off x="33812" y="51566"/>
        <a:ext cx="6942916" cy="625016"/>
      </dsp:txXfrm>
    </dsp:sp>
    <dsp:sp modelId="{B2E6A22E-CDBB-4351-BE90-EB29E07D2CF3}">
      <dsp:nvSpPr>
        <dsp:cNvPr id="0" name=""/>
        <dsp:cNvSpPr/>
      </dsp:nvSpPr>
      <dsp:spPr>
        <a:xfrm>
          <a:off x="0" y="816954"/>
          <a:ext cx="7010540" cy="6926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ENABLING ACTION 2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Establish a Kaituna River restoration and enhancement fund.</a:t>
          </a:r>
        </a:p>
      </dsp:txBody>
      <dsp:txXfrm>
        <a:off x="33812" y="850766"/>
        <a:ext cx="6942916" cy="6250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F9B75-CD65-4359-B048-D07794765287}">
      <dsp:nvSpPr>
        <dsp:cNvPr id="0" name=""/>
        <dsp:cNvSpPr/>
      </dsp:nvSpPr>
      <dsp:spPr>
        <a:xfrm>
          <a:off x="0" y="687958"/>
          <a:ext cx="2190793" cy="13144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AA8BF"/>
            </a:buClr>
            <a:buSzPts val="800"/>
            <a:buFont typeface="Symbol" panose="05050102010706020507" pitchFamily="18" charset="2"/>
            <a:buChar char=""/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1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Take collective responsibility for improving the health and wellbeing of the Kaituna River and its tributaries</a:t>
          </a:r>
          <a:endParaRPr lang="en-NZ" sz="1400" kern="1200" dirty="0">
            <a:solidFill>
              <a:schemeClr val="tx1"/>
            </a:solidFill>
            <a:latin typeface="+mn-lt"/>
          </a:endParaRPr>
        </a:p>
      </dsp:txBody>
      <dsp:txXfrm>
        <a:off x="0" y="687958"/>
        <a:ext cx="2190793" cy="1314476"/>
      </dsp:txXfrm>
    </dsp:sp>
    <dsp:sp modelId="{1A59EC66-52A1-4501-8097-A96331CE7B66}">
      <dsp:nvSpPr>
        <dsp:cNvPr id="0" name=""/>
        <dsp:cNvSpPr/>
      </dsp:nvSpPr>
      <dsp:spPr>
        <a:xfrm>
          <a:off x="2409873" y="687958"/>
          <a:ext cx="2190793" cy="13144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2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Create a network of healthy and diverse Kaituna habitats and ecosystems</a:t>
          </a:r>
        </a:p>
      </dsp:txBody>
      <dsp:txXfrm>
        <a:off x="2409873" y="687958"/>
        <a:ext cx="2190793" cy="1314476"/>
      </dsp:txXfrm>
    </dsp:sp>
    <dsp:sp modelId="{066565C9-72CF-4E9E-BBDB-D23B1D131723}">
      <dsp:nvSpPr>
        <dsp:cNvPr id="0" name=""/>
        <dsp:cNvSpPr/>
      </dsp:nvSpPr>
      <dsp:spPr>
        <a:xfrm>
          <a:off x="4819746" y="687958"/>
          <a:ext cx="2190793" cy="13144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3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Connect our communities and visitors to our River and to our projects</a:t>
          </a:r>
        </a:p>
      </dsp:txBody>
      <dsp:txXfrm>
        <a:off x="4819746" y="687958"/>
        <a:ext cx="2190793" cy="1314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527EF-5C44-478A-BBD5-BD1EAEF5AE05}">
      <dsp:nvSpPr>
        <dsp:cNvPr id="0" name=""/>
        <dsp:cNvSpPr/>
      </dsp:nvSpPr>
      <dsp:spPr>
        <a:xfrm>
          <a:off x="0" y="17754"/>
          <a:ext cx="7010539" cy="6926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ENABLING ACTION 1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Collect good information about the Kaituna River and its tributaries. </a:t>
          </a:r>
        </a:p>
      </dsp:txBody>
      <dsp:txXfrm>
        <a:off x="33812" y="51566"/>
        <a:ext cx="6942915" cy="625016"/>
      </dsp:txXfrm>
    </dsp:sp>
    <dsp:sp modelId="{B2E6A22E-CDBB-4351-BE90-EB29E07D2CF3}">
      <dsp:nvSpPr>
        <dsp:cNvPr id="0" name=""/>
        <dsp:cNvSpPr/>
      </dsp:nvSpPr>
      <dsp:spPr>
        <a:xfrm>
          <a:off x="0" y="816954"/>
          <a:ext cx="7010539" cy="6926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ENABLING ACTION 2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Establish a Kaituna River restoration and enhancement fund.</a:t>
          </a:r>
        </a:p>
      </dsp:txBody>
      <dsp:txXfrm>
        <a:off x="33812" y="850766"/>
        <a:ext cx="6942915" cy="625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F9B75-CD65-4359-B048-D07794765287}">
      <dsp:nvSpPr>
        <dsp:cNvPr id="0" name=""/>
        <dsp:cNvSpPr/>
      </dsp:nvSpPr>
      <dsp:spPr>
        <a:xfrm>
          <a:off x="0" y="687958"/>
          <a:ext cx="2190793" cy="13144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AA8BF"/>
            </a:buClr>
            <a:buSzPts val="800"/>
            <a:buFont typeface="Symbol" panose="05050102010706020507" pitchFamily="18" charset="2"/>
            <a:buChar char=""/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1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Take collective responsibility for improving the health and wellbeing of the Kaituna River and its tributaries</a:t>
          </a:r>
          <a:endParaRPr lang="en-NZ" sz="1400" kern="1200" dirty="0">
            <a:solidFill>
              <a:schemeClr val="tx1"/>
            </a:solidFill>
            <a:latin typeface="+mn-lt"/>
          </a:endParaRPr>
        </a:p>
      </dsp:txBody>
      <dsp:txXfrm>
        <a:off x="0" y="687958"/>
        <a:ext cx="2190793" cy="1314476"/>
      </dsp:txXfrm>
    </dsp:sp>
    <dsp:sp modelId="{1A59EC66-52A1-4501-8097-A96331CE7B66}">
      <dsp:nvSpPr>
        <dsp:cNvPr id="0" name=""/>
        <dsp:cNvSpPr/>
      </dsp:nvSpPr>
      <dsp:spPr>
        <a:xfrm>
          <a:off x="2409873" y="687958"/>
          <a:ext cx="2190793" cy="13144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2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Create a network of healthy and diverse Kaituna habitats and ecosystems</a:t>
          </a:r>
        </a:p>
      </dsp:txBody>
      <dsp:txXfrm>
        <a:off x="2409873" y="687958"/>
        <a:ext cx="2190793" cy="1314476"/>
      </dsp:txXfrm>
    </dsp:sp>
    <dsp:sp modelId="{066565C9-72CF-4E9E-BBDB-D23B1D131723}">
      <dsp:nvSpPr>
        <dsp:cNvPr id="0" name=""/>
        <dsp:cNvSpPr/>
      </dsp:nvSpPr>
      <dsp:spPr>
        <a:xfrm>
          <a:off x="4819746" y="687958"/>
          <a:ext cx="2190793" cy="13144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3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Connect our communities and visitors to our River and to our projects</a:t>
          </a:r>
        </a:p>
      </dsp:txBody>
      <dsp:txXfrm>
        <a:off x="4819746" y="687958"/>
        <a:ext cx="2190793" cy="13144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B46C7-B7F4-4A56-B7C1-747A24861ECC}">
      <dsp:nvSpPr>
        <dsp:cNvPr id="0" name=""/>
        <dsp:cNvSpPr/>
      </dsp:nvSpPr>
      <dsp:spPr>
        <a:xfrm>
          <a:off x="0" y="229899"/>
          <a:ext cx="6068307" cy="11718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70968" tIns="249936" rIns="470968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>
              <a:latin typeface="+mj-lt"/>
              <a:cs typeface="Arial" panose="020B0604020202020204" pitchFamily="34" charset="0"/>
            </a:rPr>
            <a:t>Project 1. Lowland drains and drainage canal improvement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>
              <a:latin typeface="+mj-lt"/>
              <a:cs typeface="Arial" panose="020B0604020202020204" pitchFamily="34" charset="0"/>
            </a:rPr>
            <a:t>Project 2. Freshwater quality and quantity limits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>
              <a:latin typeface="+mj-lt"/>
              <a:cs typeface="Arial" panose="020B0604020202020204" pitchFamily="34" charset="0"/>
            </a:rPr>
            <a:t>Project 3. Consented takes and discharges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 dirty="0">
              <a:latin typeface="+mj-lt"/>
              <a:cs typeface="Arial" panose="020B0604020202020204" pitchFamily="34" charset="0"/>
            </a:rPr>
            <a:t>Project 4. Focus catchments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 dirty="0">
              <a:latin typeface="+mj-lt"/>
              <a:cs typeface="Arial" panose="020B0604020202020204" pitchFamily="34" charset="0"/>
            </a:rPr>
            <a:t>Project 5. Farm environment plans project</a:t>
          </a:r>
        </a:p>
      </dsp:txBody>
      <dsp:txXfrm>
        <a:off x="0" y="229899"/>
        <a:ext cx="6068307" cy="1171800"/>
      </dsp:txXfrm>
    </dsp:sp>
    <dsp:sp modelId="{4285174E-A818-44CC-AEDA-3B62547D81E9}">
      <dsp:nvSpPr>
        <dsp:cNvPr id="0" name=""/>
        <dsp:cNvSpPr/>
      </dsp:nvSpPr>
      <dsp:spPr>
        <a:xfrm>
          <a:off x="303415" y="52779"/>
          <a:ext cx="4815577" cy="35423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57" tIns="0" rIns="160557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50" b="1" kern="1200" dirty="0">
              <a:latin typeface="+mj-lt"/>
              <a:cs typeface="Arial" panose="020B0604020202020204" pitchFamily="34" charset="0"/>
            </a:rPr>
            <a:t>Priority Action 1: Take collective responsibility for improving the health and wellbeing of the Kaituna River and its tributaries</a:t>
          </a:r>
          <a:endParaRPr lang="en-NZ" sz="1050" kern="1200" dirty="0">
            <a:latin typeface="+mj-lt"/>
            <a:cs typeface="Arial" panose="020B0604020202020204" pitchFamily="34" charset="0"/>
          </a:endParaRPr>
        </a:p>
      </dsp:txBody>
      <dsp:txXfrm>
        <a:off x="320708" y="70072"/>
        <a:ext cx="4780991" cy="319653"/>
      </dsp:txXfrm>
    </dsp:sp>
    <dsp:sp modelId="{572DF0D5-8249-41CA-AB51-01D1913E9276}">
      <dsp:nvSpPr>
        <dsp:cNvPr id="0" name=""/>
        <dsp:cNvSpPr/>
      </dsp:nvSpPr>
      <dsp:spPr>
        <a:xfrm>
          <a:off x="0" y="1643619"/>
          <a:ext cx="6068307" cy="10017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70968" tIns="249936" rIns="470968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>
              <a:latin typeface="+mj-lt"/>
              <a:cs typeface="Arial" panose="020B0604020202020204" pitchFamily="34" charset="0"/>
            </a:rPr>
            <a:t>Project 6. Post Kaituna River re-diversion enhancement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>
              <a:latin typeface="+mj-lt"/>
              <a:cs typeface="Arial" panose="020B0604020202020204" pitchFamily="34" charset="0"/>
            </a:rPr>
            <a:t>Project 7. Wetland Re-creation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 dirty="0">
              <a:latin typeface="+mj-lt"/>
              <a:cs typeface="Arial" panose="020B0604020202020204" pitchFamily="34" charset="0"/>
            </a:rPr>
            <a:t>Project 8. Kaituna habitats network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>
              <a:latin typeface="+mj-lt"/>
              <a:cs typeface="Arial" panose="020B0604020202020204" pitchFamily="34" charset="0"/>
            </a:rPr>
            <a:t>Project 9. Pātaka Kai Project</a:t>
          </a:r>
        </a:p>
      </dsp:txBody>
      <dsp:txXfrm>
        <a:off x="0" y="1643619"/>
        <a:ext cx="6068307" cy="1001700"/>
      </dsp:txXfrm>
    </dsp:sp>
    <dsp:sp modelId="{9EFB7239-BDC6-43E1-A3E4-0D9F5405342F}">
      <dsp:nvSpPr>
        <dsp:cNvPr id="0" name=""/>
        <dsp:cNvSpPr/>
      </dsp:nvSpPr>
      <dsp:spPr>
        <a:xfrm>
          <a:off x="303415" y="1466499"/>
          <a:ext cx="4972662" cy="35423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57" tIns="0" rIns="160557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50" b="1" kern="1200">
              <a:latin typeface="+mj-lt"/>
              <a:cs typeface="Arial" panose="020B0604020202020204" pitchFamily="34" charset="0"/>
            </a:rPr>
            <a:t>Priority Action 2: Create a network of healthy and diverse Kaituna habitats and ecosystems</a:t>
          </a:r>
          <a:endParaRPr lang="en-NZ" sz="1050" kern="1200">
            <a:latin typeface="+mj-lt"/>
            <a:cs typeface="Arial" panose="020B0604020202020204" pitchFamily="34" charset="0"/>
          </a:endParaRPr>
        </a:p>
      </dsp:txBody>
      <dsp:txXfrm>
        <a:off x="320708" y="1483792"/>
        <a:ext cx="4938076" cy="319653"/>
      </dsp:txXfrm>
    </dsp:sp>
    <dsp:sp modelId="{F9A93E38-99B6-4217-A02B-B03C9B860E07}">
      <dsp:nvSpPr>
        <dsp:cNvPr id="0" name=""/>
        <dsp:cNvSpPr/>
      </dsp:nvSpPr>
      <dsp:spPr>
        <a:xfrm>
          <a:off x="0" y="2887239"/>
          <a:ext cx="6068307" cy="13608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70968" tIns="249936" rIns="470968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 dirty="0">
              <a:latin typeface="+mj-lt"/>
              <a:cs typeface="Arial" panose="020B0604020202020204" pitchFamily="34" charset="0"/>
            </a:rPr>
            <a:t>Project 10. Kaituna community connection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>
              <a:latin typeface="+mj-lt"/>
              <a:cs typeface="Arial" panose="020B0604020202020204" pitchFamily="34" charset="0"/>
            </a:rPr>
            <a:t>Project 11. Kaituna river access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 dirty="0">
              <a:latin typeface="+mj-lt"/>
              <a:cs typeface="Arial" panose="020B0604020202020204" pitchFamily="34" charset="0"/>
            </a:rPr>
            <a:t>Project 12. Kaituna Cycleway/Walkway project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 dirty="0">
              <a:latin typeface="+mj-lt"/>
              <a:cs typeface="Arial" panose="020B0604020202020204" pitchFamily="34" charset="0"/>
            </a:rPr>
            <a:t>Project 13. Kaituna cultural and historical heritage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 dirty="0">
              <a:latin typeface="+mj-lt"/>
              <a:cs typeface="Arial" panose="020B0604020202020204" pitchFamily="34" charset="0"/>
            </a:rPr>
            <a:t>Project 14. Upper Catchment ‘gateway’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 dirty="0">
              <a:latin typeface="+mj-lt"/>
              <a:cs typeface="Arial" panose="020B0604020202020204" pitchFamily="34" charset="0"/>
            </a:rPr>
            <a:t>Project 15. Coastal Park Network project</a:t>
          </a:r>
        </a:p>
      </dsp:txBody>
      <dsp:txXfrm>
        <a:off x="0" y="2887239"/>
        <a:ext cx="6068307" cy="1360800"/>
      </dsp:txXfrm>
    </dsp:sp>
    <dsp:sp modelId="{E7D05606-1D99-46CE-B931-788ADEC6CF85}">
      <dsp:nvSpPr>
        <dsp:cNvPr id="0" name=""/>
        <dsp:cNvSpPr/>
      </dsp:nvSpPr>
      <dsp:spPr>
        <a:xfrm>
          <a:off x="303415" y="2710119"/>
          <a:ext cx="5535370" cy="35423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57" tIns="0" rIns="160557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50" b="1" kern="1200" dirty="0">
              <a:latin typeface="+mj-lt"/>
              <a:cs typeface="Arial" panose="020B0604020202020204" pitchFamily="34" charset="0"/>
            </a:rPr>
            <a:t>Priority Action 3: Connect our communities and visitors to our river and to our projects</a:t>
          </a:r>
          <a:endParaRPr lang="en-NZ" sz="1050" kern="1200" dirty="0">
            <a:latin typeface="+mj-lt"/>
            <a:cs typeface="Arial" panose="020B0604020202020204" pitchFamily="34" charset="0"/>
          </a:endParaRPr>
        </a:p>
      </dsp:txBody>
      <dsp:txXfrm>
        <a:off x="320708" y="2727412"/>
        <a:ext cx="5500784" cy="319653"/>
      </dsp:txXfrm>
    </dsp:sp>
    <dsp:sp modelId="{13BD29DD-50D2-466D-A3F1-D0327C843803}">
      <dsp:nvSpPr>
        <dsp:cNvPr id="0" name=""/>
        <dsp:cNvSpPr/>
      </dsp:nvSpPr>
      <dsp:spPr>
        <a:xfrm>
          <a:off x="0" y="4489959"/>
          <a:ext cx="6068307" cy="6615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70968" tIns="249936" rIns="470968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>
              <a:latin typeface="+mj-lt"/>
              <a:cs typeface="Arial" panose="020B0604020202020204" pitchFamily="34" charset="0"/>
            </a:rPr>
            <a:t>Project 16. State of the Awa integrated </a:t>
          </a:r>
          <a:r>
            <a:rPr lang="en-NZ" sz="1050" b="0" kern="1200">
              <a:latin typeface="+mj-lt"/>
              <a:cs typeface="Arial" panose="020B0604020202020204" pitchFamily="34" charset="0"/>
            </a:rPr>
            <a:t>monitoring and reporting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b="0" kern="1200">
              <a:latin typeface="+mj-lt"/>
            </a:rPr>
            <a:t>Project 17. Kaituna Catchment network mapping project</a:t>
          </a:r>
          <a:endParaRPr lang="en-NZ" sz="1050" b="0" kern="1200">
            <a:latin typeface="+mj-lt"/>
            <a:cs typeface="Arial" panose="020B0604020202020204" pitchFamily="34" charset="0"/>
          </a:endParaRPr>
        </a:p>
      </dsp:txBody>
      <dsp:txXfrm>
        <a:off x="0" y="4489959"/>
        <a:ext cx="6068307" cy="661500"/>
      </dsp:txXfrm>
    </dsp:sp>
    <dsp:sp modelId="{A316B53B-C149-4659-BE4A-2DE43E698650}">
      <dsp:nvSpPr>
        <dsp:cNvPr id="0" name=""/>
        <dsp:cNvSpPr/>
      </dsp:nvSpPr>
      <dsp:spPr>
        <a:xfrm>
          <a:off x="303415" y="4312839"/>
          <a:ext cx="5414774" cy="3542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60557" tIns="0" rIns="160557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50" b="1" kern="120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rPr>
            <a:t>Enabling Action 1. Collect good information about the health of the Kaituna River and its tributaries</a:t>
          </a:r>
          <a:endParaRPr lang="en-NZ" sz="1050" kern="1200">
            <a:latin typeface="+mj-lt"/>
            <a:cs typeface="Arial" panose="020B0604020202020204" pitchFamily="34" charset="0"/>
          </a:endParaRPr>
        </a:p>
      </dsp:txBody>
      <dsp:txXfrm>
        <a:off x="320708" y="4330132"/>
        <a:ext cx="5380188" cy="319653"/>
      </dsp:txXfrm>
    </dsp:sp>
    <dsp:sp modelId="{F51F25F0-2CF7-4E79-AABA-8F18594ADC0E}">
      <dsp:nvSpPr>
        <dsp:cNvPr id="0" name=""/>
        <dsp:cNvSpPr/>
      </dsp:nvSpPr>
      <dsp:spPr>
        <a:xfrm>
          <a:off x="0" y="5393380"/>
          <a:ext cx="6068307" cy="48194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70968" tIns="249936" rIns="470968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 dirty="0">
              <a:latin typeface="+mj-lt"/>
              <a:cs typeface="Arial" panose="020B0604020202020204" pitchFamily="34" charset="0"/>
            </a:rPr>
            <a:t>Project 18. River restoration and enhancement fund project</a:t>
          </a:r>
          <a:endParaRPr lang="en-NZ" sz="1050" kern="1200" dirty="0">
            <a:latin typeface="+mj-lt"/>
          </a:endParaRPr>
        </a:p>
      </dsp:txBody>
      <dsp:txXfrm>
        <a:off x="0" y="5393380"/>
        <a:ext cx="6068307" cy="481949"/>
      </dsp:txXfrm>
    </dsp:sp>
    <dsp:sp modelId="{E599A135-FAF0-40C2-B113-698A5423E5BB}">
      <dsp:nvSpPr>
        <dsp:cNvPr id="0" name=""/>
        <dsp:cNvSpPr/>
      </dsp:nvSpPr>
      <dsp:spPr>
        <a:xfrm>
          <a:off x="303415" y="5216259"/>
          <a:ext cx="5213810" cy="3542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57" tIns="0" rIns="160557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50" b="1" kern="120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rPr>
            <a:t>Enabling Action 1. Establish a Kaituna River restoration and enhancement fund.</a:t>
          </a:r>
          <a:endParaRPr lang="en-NZ" sz="1050" kern="1200">
            <a:latin typeface="+mj-lt"/>
            <a:cs typeface="Arial" panose="020B0604020202020204" pitchFamily="34" charset="0"/>
          </a:endParaRPr>
        </a:p>
      </dsp:txBody>
      <dsp:txXfrm>
        <a:off x="320708" y="5233552"/>
        <a:ext cx="5179224" cy="3196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B46C7-B7F4-4A56-B7C1-747A24861ECC}">
      <dsp:nvSpPr>
        <dsp:cNvPr id="0" name=""/>
        <dsp:cNvSpPr/>
      </dsp:nvSpPr>
      <dsp:spPr>
        <a:xfrm>
          <a:off x="0" y="229899"/>
          <a:ext cx="6068307" cy="11718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70968" tIns="249936" rIns="470968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b="1" kern="1200" dirty="0">
              <a:solidFill>
                <a:srgbClr val="7030A0"/>
              </a:solidFill>
              <a:latin typeface="+mj-lt"/>
              <a:cs typeface="Arial" panose="020B0604020202020204" pitchFamily="34" charset="0"/>
            </a:rPr>
            <a:t>Project 1. Lowland drains and drainage canal improvement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 dirty="0">
              <a:solidFill>
                <a:srgbClr val="FF0000"/>
              </a:solidFill>
              <a:latin typeface="+mj-lt"/>
              <a:cs typeface="Arial" panose="020B0604020202020204" pitchFamily="34" charset="0"/>
            </a:rPr>
            <a:t>Project 2. Freshwater quality and quantity limits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b="1" kern="1200" dirty="0">
              <a:solidFill>
                <a:srgbClr val="7030A0"/>
              </a:solidFill>
              <a:latin typeface="+mj-lt"/>
              <a:cs typeface="Arial" panose="020B0604020202020204" pitchFamily="34" charset="0"/>
            </a:rPr>
            <a:t>Project 3. Consented takes and discharges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 dirty="0">
              <a:solidFill>
                <a:srgbClr val="FF0000"/>
              </a:solidFill>
              <a:latin typeface="+mj-lt"/>
              <a:cs typeface="Arial" panose="020B0604020202020204" pitchFamily="34" charset="0"/>
            </a:rPr>
            <a:t>Project 4. Focus catchments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 dirty="0">
              <a:solidFill>
                <a:srgbClr val="FF0000"/>
              </a:solidFill>
              <a:latin typeface="+mj-lt"/>
              <a:cs typeface="Arial" panose="020B0604020202020204" pitchFamily="34" charset="0"/>
            </a:rPr>
            <a:t>Project 5.  Farm environment plans project</a:t>
          </a:r>
        </a:p>
      </dsp:txBody>
      <dsp:txXfrm>
        <a:off x="0" y="229899"/>
        <a:ext cx="6068307" cy="1171800"/>
      </dsp:txXfrm>
    </dsp:sp>
    <dsp:sp modelId="{4285174E-A818-44CC-AEDA-3B62547D81E9}">
      <dsp:nvSpPr>
        <dsp:cNvPr id="0" name=""/>
        <dsp:cNvSpPr/>
      </dsp:nvSpPr>
      <dsp:spPr>
        <a:xfrm>
          <a:off x="303415" y="52779"/>
          <a:ext cx="4815577" cy="35423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57" tIns="0" rIns="160557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50" b="1" kern="1200" dirty="0">
              <a:latin typeface="+mj-lt"/>
              <a:cs typeface="Arial" panose="020B0604020202020204" pitchFamily="34" charset="0"/>
            </a:rPr>
            <a:t>Priority Action 1: Take collective responsibility for improving the health and wellbeing of the Kaituna River and its tributaries</a:t>
          </a:r>
          <a:endParaRPr lang="en-NZ" sz="1050" kern="1200" dirty="0">
            <a:latin typeface="+mj-lt"/>
            <a:cs typeface="Arial" panose="020B0604020202020204" pitchFamily="34" charset="0"/>
          </a:endParaRPr>
        </a:p>
      </dsp:txBody>
      <dsp:txXfrm>
        <a:off x="320708" y="70072"/>
        <a:ext cx="4780991" cy="319653"/>
      </dsp:txXfrm>
    </dsp:sp>
    <dsp:sp modelId="{572DF0D5-8249-41CA-AB51-01D1913E9276}">
      <dsp:nvSpPr>
        <dsp:cNvPr id="0" name=""/>
        <dsp:cNvSpPr/>
      </dsp:nvSpPr>
      <dsp:spPr>
        <a:xfrm>
          <a:off x="0" y="1643619"/>
          <a:ext cx="6068307" cy="10017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70968" tIns="249936" rIns="470968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 dirty="0">
              <a:solidFill>
                <a:srgbClr val="FF0000"/>
              </a:solidFill>
              <a:latin typeface="+mj-lt"/>
              <a:cs typeface="Arial" panose="020B0604020202020204" pitchFamily="34" charset="0"/>
            </a:rPr>
            <a:t>Project 6. Post Kaituna River re-diversion enhancement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kern="1200" dirty="0">
              <a:solidFill>
                <a:srgbClr val="FF0000"/>
              </a:solidFill>
              <a:latin typeface="+mj-lt"/>
              <a:cs typeface="Arial" panose="020B0604020202020204" pitchFamily="34" charset="0"/>
            </a:rPr>
            <a:t>Project 7. Wetland Re-creation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b="1" kern="1200" dirty="0">
              <a:solidFill>
                <a:srgbClr val="7030A0"/>
              </a:solidFill>
              <a:latin typeface="+mj-lt"/>
              <a:cs typeface="Arial" panose="020B0604020202020204" pitchFamily="34" charset="0"/>
            </a:rPr>
            <a:t>Project 8. Kaituna habitats network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b="1" kern="1200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Project 9. Pātaka Kai Project</a:t>
          </a:r>
        </a:p>
      </dsp:txBody>
      <dsp:txXfrm>
        <a:off x="0" y="1643619"/>
        <a:ext cx="6068307" cy="1001700"/>
      </dsp:txXfrm>
    </dsp:sp>
    <dsp:sp modelId="{9EFB7239-BDC6-43E1-A3E4-0D9F5405342F}">
      <dsp:nvSpPr>
        <dsp:cNvPr id="0" name=""/>
        <dsp:cNvSpPr/>
      </dsp:nvSpPr>
      <dsp:spPr>
        <a:xfrm>
          <a:off x="303415" y="1466499"/>
          <a:ext cx="4972662" cy="35423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57" tIns="0" rIns="160557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50" b="1" kern="1200" dirty="0">
              <a:latin typeface="+mj-lt"/>
              <a:cs typeface="Arial" panose="020B0604020202020204" pitchFamily="34" charset="0"/>
            </a:rPr>
            <a:t>Priority Action 2: Create a network of healthy and diverse Kaituna habitats and ecosystems</a:t>
          </a:r>
          <a:endParaRPr lang="en-NZ" sz="1050" kern="1200" dirty="0">
            <a:latin typeface="+mj-lt"/>
            <a:cs typeface="Arial" panose="020B0604020202020204" pitchFamily="34" charset="0"/>
          </a:endParaRPr>
        </a:p>
      </dsp:txBody>
      <dsp:txXfrm>
        <a:off x="320708" y="1483792"/>
        <a:ext cx="4938076" cy="319653"/>
      </dsp:txXfrm>
    </dsp:sp>
    <dsp:sp modelId="{F9A93E38-99B6-4217-A02B-B03C9B860E07}">
      <dsp:nvSpPr>
        <dsp:cNvPr id="0" name=""/>
        <dsp:cNvSpPr/>
      </dsp:nvSpPr>
      <dsp:spPr>
        <a:xfrm>
          <a:off x="0" y="2917384"/>
          <a:ext cx="6068307" cy="13608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70968" tIns="249936" rIns="470968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b="1" kern="1200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Project 10. Kaituna community connection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b="1" kern="1200" dirty="0">
              <a:solidFill>
                <a:srgbClr val="7030A0"/>
              </a:solidFill>
              <a:latin typeface="+mj-lt"/>
              <a:cs typeface="Arial" panose="020B0604020202020204" pitchFamily="34" charset="0"/>
            </a:rPr>
            <a:t>Project 11. Kaituna river access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b="1" kern="1200" dirty="0">
              <a:solidFill>
                <a:srgbClr val="7030A0"/>
              </a:solidFill>
              <a:latin typeface="+mj-lt"/>
              <a:cs typeface="Arial" panose="020B0604020202020204" pitchFamily="34" charset="0"/>
            </a:rPr>
            <a:t>Project 12. Kaituna Cycleway/Walkway project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b="1" kern="1200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Project 13. Kaituna cultural and historical heritage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b="1" kern="1200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Project 14. Upper Catchment ‘gateway’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b="1" kern="1200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Project 15. Coastal Park Network project</a:t>
          </a:r>
        </a:p>
      </dsp:txBody>
      <dsp:txXfrm>
        <a:off x="0" y="2917384"/>
        <a:ext cx="6068307" cy="1360800"/>
      </dsp:txXfrm>
    </dsp:sp>
    <dsp:sp modelId="{E7D05606-1D99-46CE-B931-788ADEC6CF85}">
      <dsp:nvSpPr>
        <dsp:cNvPr id="0" name=""/>
        <dsp:cNvSpPr/>
      </dsp:nvSpPr>
      <dsp:spPr>
        <a:xfrm>
          <a:off x="303415" y="2710119"/>
          <a:ext cx="5535370" cy="35423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57" tIns="0" rIns="160557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50" b="1" kern="1200" dirty="0">
              <a:latin typeface="+mj-lt"/>
              <a:cs typeface="Arial" panose="020B0604020202020204" pitchFamily="34" charset="0"/>
            </a:rPr>
            <a:t>Priority Action 3: Connect our communities and visitors to our river and to our projects</a:t>
          </a:r>
          <a:endParaRPr lang="en-NZ" sz="1050" kern="1200" dirty="0">
            <a:latin typeface="+mj-lt"/>
            <a:cs typeface="Arial" panose="020B0604020202020204" pitchFamily="34" charset="0"/>
          </a:endParaRPr>
        </a:p>
      </dsp:txBody>
      <dsp:txXfrm>
        <a:off x="320708" y="2727412"/>
        <a:ext cx="5500784" cy="319653"/>
      </dsp:txXfrm>
    </dsp:sp>
    <dsp:sp modelId="{13BD29DD-50D2-466D-A3F1-D0327C843803}">
      <dsp:nvSpPr>
        <dsp:cNvPr id="0" name=""/>
        <dsp:cNvSpPr/>
      </dsp:nvSpPr>
      <dsp:spPr>
        <a:xfrm>
          <a:off x="0" y="4489959"/>
          <a:ext cx="6068307" cy="6615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70968" tIns="249936" rIns="470968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b="1" kern="1200" dirty="0">
              <a:solidFill>
                <a:srgbClr val="7030A0"/>
              </a:solidFill>
              <a:latin typeface="+mj-lt"/>
              <a:cs typeface="Arial" panose="020B0604020202020204" pitchFamily="34" charset="0"/>
            </a:rPr>
            <a:t>Project 16. State of the Awa integrated monitoring and reporting project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b="1" kern="1200" dirty="0">
              <a:solidFill>
                <a:srgbClr val="7030A0"/>
              </a:solidFill>
              <a:latin typeface="+mj-lt"/>
            </a:rPr>
            <a:t>Project 17. Kaituna Catchment network mapping project</a:t>
          </a:r>
          <a:endParaRPr lang="en-NZ" sz="1050" b="1" kern="1200" dirty="0">
            <a:solidFill>
              <a:srgbClr val="7030A0"/>
            </a:solidFill>
            <a:latin typeface="+mj-lt"/>
            <a:cs typeface="Arial" panose="020B0604020202020204" pitchFamily="34" charset="0"/>
          </a:endParaRPr>
        </a:p>
      </dsp:txBody>
      <dsp:txXfrm>
        <a:off x="0" y="4489959"/>
        <a:ext cx="6068307" cy="661500"/>
      </dsp:txXfrm>
    </dsp:sp>
    <dsp:sp modelId="{A316B53B-C149-4659-BE4A-2DE43E698650}">
      <dsp:nvSpPr>
        <dsp:cNvPr id="0" name=""/>
        <dsp:cNvSpPr/>
      </dsp:nvSpPr>
      <dsp:spPr>
        <a:xfrm>
          <a:off x="303415" y="4312839"/>
          <a:ext cx="5414774" cy="3542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60557" tIns="0" rIns="160557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50" b="1" kern="120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rPr>
            <a:t>Enabling Action 1. Collect good information about the health of the Kaituna River and its tributaries</a:t>
          </a:r>
          <a:endParaRPr lang="en-NZ" sz="1050" kern="1200">
            <a:latin typeface="+mj-lt"/>
            <a:cs typeface="Arial" panose="020B0604020202020204" pitchFamily="34" charset="0"/>
          </a:endParaRPr>
        </a:p>
      </dsp:txBody>
      <dsp:txXfrm>
        <a:off x="320708" y="4330132"/>
        <a:ext cx="5380188" cy="319653"/>
      </dsp:txXfrm>
    </dsp:sp>
    <dsp:sp modelId="{F51F25F0-2CF7-4E79-AABA-8F18594ADC0E}">
      <dsp:nvSpPr>
        <dsp:cNvPr id="0" name=""/>
        <dsp:cNvSpPr/>
      </dsp:nvSpPr>
      <dsp:spPr>
        <a:xfrm>
          <a:off x="0" y="5393380"/>
          <a:ext cx="6068307" cy="48194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70968" tIns="249936" rIns="470968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050" b="1" kern="1200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Project 18. River restoration and enhancement fund project</a:t>
          </a:r>
          <a:endParaRPr lang="en-NZ" sz="1050" b="1" kern="1200" dirty="0">
            <a:solidFill>
              <a:schemeClr val="accent6">
                <a:lumMod val="75000"/>
              </a:schemeClr>
            </a:solidFill>
            <a:latin typeface="+mj-lt"/>
          </a:endParaRPr>
        </a:p>
      </dsp:txBody>
      <dsp:txXfrm>
        <a:off x="0" y="5393380"/>
        <a:ext cx="6068307" cy="481949"/>
      </dsp:txXfrm>
    </dsp:sp>
    <dsp:sp modelId="{E599A135-FAF0-40C2-B113-698A5423E5BB}">
      <dsp:nvSpPr>
        <dsp:cNvPr id="0" name=""/>
        <dsp:cNvSpPr/>
      </dsp:nvSpPr>
      <dsp:spPr>
        <a:xfrm>
          <a:off x="303415" y="5216259"/>
          <a:ext cx="5213810" cy="3542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557" tIns="0" rIns="160557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50" b="1" kern="120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rPr>
            <a:t>Enabling Action 1. Establish a Kaituna River restoration and enhancement fund.</a:t>
          </a:r>
          <a:endParaRPr lang="en-NZ" sz="1050" kern="1200">
            <a:latin typeface="+mj-lt"/>
            <a:cs typeface="Arial" panose="020B0604020202020204" pitchFamily="34" charset="0"/>
          </a:endParaRPr>
        </a:p>
      </dsp:txBody>
      <dsp:txXfrm>
        <a:off x="320708" y="5233552"/>
        <a:ext cx="5179224" cy="3196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527EF-5C44-478A-BBD5-BD1EAEF5AE05}">
      <dsp:nvSpPr>
        <dsp:cNvPr id="0" name=""/>
        <dsp:cNvSpPr/>
      </dsp:nvSpPr>
      <dsp:spPr>
        <a:xfrm>
          <a:off x="0" y="17754"/>
          <a:ext cx="7010539" cy="6926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ENABLING ACTION 1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Collect good information about the Kaituna River and its tributaries. </a:t>
          </a:r>
        </a:p>
      </dsp:txBody>
      <dsp:txXfrm>
        <a:off x="33812" y="51566"/>
        <a:ext cx="6942915" cy="625016"/>
      </dsp:txXfrm>
    </dsp:sp>
    <dsp:sp modelId="{B2E6A22E-CDBB-4351-BE90-EB29E07D2CF3}">
      <dsp:nvSpPr>
        <dsp:cNvPr id="0" name=""/>
        <dsp:cNvSpPr/>
      </dsp:nvSpPr>
      <dsp:spPr>
        <a:xfrm>
          <a:off x="0" y="816954"/>
          <a:ext cx="7010539" cy="6926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ENABLING ACTION 2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Establish a Kaituna River restoration and enhancement fund.</a:t>
          </a:r>
        </a:p>
      </dsp:txBody>
      <dsp:txXfrm>
        <a:off x="33812" y="850766"/>
        <a:ext cx="6942915" cy="625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F9B75-CD65-4359-B048-D07794765287}">
      <dsp:nvSpPr>
        <dsp:cNvPr id="0" name=""/>
        <dsp:cNvSpPr/>
      </dsp:nvSpPr>
      <dsp:spPr>
        <a:xfrm>
          <a:off x="0" y="687958"/>
          <a:ext cx="2190793" cy="13144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AA8BF"/>
            </a:buClr>
            <a:buSzPts val="800"/>
            <a:buFont typeface="Symbol" panose="05050102010706020507" pitchFamily="18" charset="2"/>
            <a:buChar char=""/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1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Take collective responsibility for improving the health and wellbeing of the Kaituna River and its tributaries</a:t>
          </a:r>
          <a:endParaRPr lang="en-NZ" sz="1400" kern="1200" dirty="0">
            <a:solidFill>
              <a:schemeClr val="tx1"/>
            </a:solidFill>
            <a:latin typeface="+mn-lt"/>
          </a:endParaRPr>
        </a:p>
      </dsp:txBody>
      <dsp:txXfrm>
        <a:off x="0" y="687958"/>
        <a:ext cx="2190793" cy="1314476"/>
      </dsp:txXfrm>
    </dsp:sp>
    <dsp:sp modelId="{1A59EC66-52A1-4501-8097-A96331CE7B66}">
      <dsp:nvSpPr>
        <dsp:cNvPr id="0" name=""/>
        <dsp:cNvSpPr/>
      </dsp:nvSpPr>
      <dsp:spPr>
        <a:xfrm>
          <a:off x="2409873" y="687958"/>
          <a:ext cx="2190793" cy="13144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2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Create a network of healthy and diverse Kaituna habitats and ecosystems</a:t>
          </a:r>
        </a:p>
      </dsp:txBody>
      <dsp:txXfrm>
        <a:off x="2409873" y="687958"/>
        <a:ext cx="2190793" cy="1314476"/>
      </dsp:txXfrm>
    </dsp:sp>
    <dsp:sp modelId="{066565C9-72CF-4E9E-BBDB-D23B1D131723}">
      <dsp:nvSpPr>
        <dsp:cNvPr id="0" name=""/>
        <dsp:cNvSpPr/>
      </dsp:nvSpPr>
      <dsp:spPr>
        <a:xfrm>
          <a:off x="4819746" y="687958"/>
          <a:ext cx="2190793" cy="13144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3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Connect our communities and visitors to our River and to our projects</a:t>
          </a:r>
        </a:p>
      </dsp:txBody>
      <dsp:txXfrm>
        <a:off x="4819746" y="687958"/>
        <a:ext cx="2190793" cy="13144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527EF-5C44-478A-BBD5-BD1EAEF5AE05}">
      <dsp:nvSpPr>
        <dsp:cNvPr id="0" name=""/>
        <dsp:cNvSpPr/>
      </dsp:nvSpPr>
      <dsp:spPr>
        <a:xfrm>
          <a:off x="0" y="17754"/>
          <a:ext cx="7010539" cy="6926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ENABLING ACTION 1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Collect good information about the Kaituna River and its tributaries. </a:t>
          </a:r>
        </a:p>
      </dsp:txBody>
      <dsp:txXfrm>
        <a:off x="33812" y="51566"/>
        <a:ext cx="6942915" cy="625016"/>
      </dsp:txXfrm>
    </dsp:sp>
    <dsp:sp modelId="{B2E6A22E-CDBB-4351-BE90-EB29E07D2CF3}">
      <dsp:nvSpPr>
        <dsp:cNvPr id="0" name=""/>
        <dsp:cNvSpPr/>
      </dsp:nvSpPr>
      <dsp:spPr>
        <a:xfrm>
          <a:off x="0" y="816954"/>
          <a:ext cx="7010539" cy="6926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ENABLING ACTION 2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Establish a Kaituna River restoration and enhancement fund.</a:t>
          </a:r>
        </a:p>
      </dsp:txBody>
      <dsp:txXfrm>
        <a:off x="33812" y="850766"/>
        <a:ext cx="6942915" cy="6250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F9B75-CD65-4359-B048-D07794765287}">
      <dsp:nvSpPr>
        <dsp:cNvPr id="0" name=""/>
        <dsp:cNvSpPr/>
      </dsp:nvSpPr>
      <dsp:spPr>
        <a:xfrm>
          <a:off x="0" y="687958"/>
          <a:ext cx="2190793" cy="13144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5AA8BF"/>
            </a:buClr>
            <a:buSzPts val="800"/>
            <a:buFont typeface="Symbol" panose="05050102010706020507" pitchFamily="18" charset="2"/>
            <a:buChar char=""/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1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Take collective responsibility for improving the health and wellbeing of the Kaituna River and its tributaries</a:t>
          </a:r>
          <a:endParaRPr lang="en-NZ" sz="1400" kern="1200" dirty="0">
            <a:solidFill>
              <a:schemeClr val="tx1"/>
            </a:solidFill>
            <a:latin typeface="+mn-lt"/>
          </a:endParaRPr>
        </a:p>
      </dsp:txBody>
      <dsp:txXfrm>
        <a:off x="0" y="687958"/>
        <a:ext cx="2190793" cy="1314476"/>
      </dsp:txXfrm>
    </dsp:sp>
    <dsp:sp modelId="{1A59EC66-52A1-4501-8097-A96331CE7B66}">
      <dsp:nvSpPr>
        <dsp:cNvPr id="0" name=""/>
        <dsp:cNvSpPr/>
      </dsp:nvSpPr>
      <dsp:spPr>
        <a:xfrm>
          <a:off x="2409873" y="687958"/>
          <a:ext cx="2190793" cy="13144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2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Create a network of healthy and diverse Kaituna habitats and ecosystems</a:t>
          </a:r>
        </a:p>
      </dsp:txBody>
      <dsp:txXfrm>
        <a:off x="2409873" y="687958"/>
        <a:ext cx="2190793" cy="1314476"/>
      </dsp:txXfrm>
    </dsp:sp>
    <dsp:sp modelId="{066565C9-72CF-4E9E-BBDB-D23B1D131723}">
      <dsp:nvSpPr>
        <dsp:cNvPr id="0" name=""/>
        <dsp:cNvSpPr/>
      </dsp:nvSpPr>
      <dsp:spPr>
        <a:xfrm>
          <a:off x="4819746" y="687958"/>
          <a:ext cx="2190793" cy="13144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PRIORITY ACTION 3</a:t>
          </a: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NZ" sz="140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Connect our communities and visitors to our River and to our projects</a:t>
          </a:r>
        </a:p>
      </dsp:txBody>
      <dsp:txXfrm>
        <a:off x="4819746" y="687958"/>
        <a:ext cx="2190793" cy="1314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727F58D-6D13-496E-B289-4C3F45AE28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Appendix 2.  Presentation for Te Maru o Kaituna Workshop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7595E4-F9CF-49C0-AC28-A437C559E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NZ"/>
              <a:t>22/02/2019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703F9B0-314E-438B-8465-74A286EC2E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5F5594-33E5-4AD7-9009-46C2B13FBE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98A36-F105-4207-82E4-66DED475644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534463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Appendix 2.  Presentation for Te Maru o Kaituna Workshop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NZ"/>
              <a:t>22/02/2019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760DF-7993-44A7-8D96-500162E40B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395740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Appendix 2.  Presentation for Te Maru o Kaituna Workshop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NZ"/>
              <a:t>22/02/2019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60DF-7993-44A7-8D96-500162E40BC7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544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Appendix 2.  Presentation for Te Maru o Kaituna Workshop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NZ"/>
              <a:t>22/02/2019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60DF-7993-44A7-8D96-500162E40BC7}" type="slidenum">
              <a:rPr lang="en-NZ" smtClean="0"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61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Appendix 2.  Presentation for Te Maru o Kaituna Workshop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NZ"/>
              <a:t>22/02/2019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60DF-7993-44A7-8D96-500162E40BC7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684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Appendix 2.  Presentation for Te Maru o Kaituna Workshop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NZ"/>
              <a:t>22/02/2019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60DF-7993-44A7-8D96-500162E40BC7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5395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Appendix 2.  Presentation for Te Maru o Kaituna Workshop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NZ"/>
              <a:t>22/02/2019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60DF-7993-44A7-8D96-500162E40BC7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010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Appendix 2.  Presentation for Te Maru o Kaituna Workshop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NZ"/>
              <a:t>22/02/2019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60DF-7993-44A7-8D96-500162E40BC7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4869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Appendix 2.  Presentation for Te Maru o Kaituna Workshop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NZ"/>
              <a:t>22/02/2019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60DF-7993-44A7-8D96-500162E40BC7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981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Appendix 2.  Presentation for Te Maru o Kaituna Workshop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NZ"/>
              <a:t>22/02/2019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60DF-7993-44A7-8D96-500162E40BC7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4613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Appendix 2.  Presentation for Te Maru o Kaituna Workshop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NZ"/>
              <a:t>22/02/2019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60DF-7993-44A7-8D96-500162E40BC7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6931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Appendix 2.  Presentation for Te Maru o Kaituna Workshop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NZ"/>
              <a:t>22/02/2019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60DF-7993-44A7-8D96-500162E40BC7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477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11/10/2019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641780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11/10/2019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912954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11/10/2019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501773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11/10/2019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979309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11/10/2019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472121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11/10/2019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618772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11/10/2019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879266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11/10/2019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972677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11/10/2019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011923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11/10/2019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245552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8B25-4E23-4A17-8064-3B4708302BAF}" type="datetimeFigureOut">
              <a:rPr lang="en-NZ" smtClean="0"/>
              <a:t>11/10/2019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09391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B8B25-4E23-4A17-8064-3B4708302BAF}" type="datetimeFigureOut">
              <a:rPr lang="en-NZ" smtClean="0"/>
              <a:t>11/10/2019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CE0DE-5190-4B94-B974-7ABBE341CD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95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BA440D-49EF-4C36-937E-F3279EDFD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028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981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6407" y="1894110"/>
            <a:ext cx="2702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Kaituna Action Plan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6408" y="3913847"/>
            <a:ext cx="2857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Elva Conroy (consultant)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6407" y="4934478"/>
            <a:ext cx="2323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27 September 2019</a:t>
            </a:r>
            <a:endParaRPr lang="en-NZ" sz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773" y="20721"/>
            <a:ext cx="3183255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994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974DD5-A75D-4BB0-9F06-6D7BBD15A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changes to the Plan since June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3E1E64-2573-4268-AA6E-44D58729D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763946" cy="4351338"/>
          </a:xfrm>
        </p:spPr>
        <p:txBody>
          <a:bodyPr>
            <a:normAutofit/>
          </a:bodyPr>
          <a:lstStyle/>
          <a:p>
            <a:pPr lvl="0"/>
            <a:r>
              <a:rPr lang="en-NZ" sz="2600" dirty="0"/>
              <a:t>Simplified framework (fewer actions)</a:t>
            </a:r>
          </a:p>
          <a:p>
            <a:pPr lvl="0"/>
            <a:r>
              <a:rPr lang="en-NZ" sz="2600" dirty="0"/>
              <a:t>Actions split by type (priority and supporting)</a:t>
            </a:r>
          </a:p>
          <a:p>
            <a:pPr lvl="0"/>
            <a:r>
              <a:rPr lang="en-NZ" sz="2600" dirty="0"/>
              <a:t>More clearly defined projects &amp; outputs</a:t>
            </a:r>
          </a:p>
          <a:p>
            <a:pPr lvl="0"/>
            <a:r>
              <a:rPr lang="en-NZ" sz="2600" dirty="0"/>
              <a:t>Success measures for each priority action</a:t>
            </a:r>
          </a:p>
          <a:p>
            <a:pPr lvl="0"/>
            <a:endParaRPr lang="en-NZ" sz="2600" dirty="0"/>
          </a:p>
          <a:p>
            <a:pPr lvl="0"/>
            <a:endParaRPr lang="en-NZ" sz="2600" dirty="0"/>
          </a:p>
          <a:p>
            <a:pPr marL="0" indent="0">
              <a:buNone/>
            </a:pPr>
            <a:endParaRPr lang="en-NZ" sz="26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050292D-E2E1-4D93-A3E0-2867E60325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30124"/>
              </p:ext>
            </p:extLst>
          </p:nvPr>
        </p:nvGraphicFramePr>
        <p:xfrm>
          <a:off x="4891803" y="3284816"/>
          <a:ext cx="7010540" cy="1527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A54B70FA-2697-4C0F-B2A1-9F74863C46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7560495"/>
              </p:ext>
            </p:extLst>
          </p:nvPr>
        </p:nvGraphicFramePr>
        <p:xfrm>
          <a:off x="4891803" y="1086636"/>
          <a:ext cx="7010540" cy="269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2399678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974DD5-A75D-4BB0-9F06-6D7BBD15A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changes to 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3E1E64-2573-4268-AA6E-44D58729D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763946" cy="4351338"/>
          </a:xfrm>
        </p:spPr>
        <p:txBody>
          <a:bodyPr>
            <a:normAutofit/>
          </a:bodyPr>
          <a:lstStyle/>
          <a:p>
            <a:pPr lvl="0"/>
            <a:r>
              <a:rPr lang="en-NZ" sz="2600" dirty="0"/>
              <a:t>Simplified framework (fewer actions)</a:t>
            </a:r>
          </a:p>
          <a:p>
            <a:pPr lvl="0"/>
            <a:r>
              <a:rPr lang="en-NZ" sz="2600" dirty="0"/>
              <a:t>Actions split by type (priority and supporting)</a:t>
            </a:r>
          </a:p>
          <a:p>
            <a:pPr lvl="0"/>
            <a:r>
              <a:rPr lang="en-NZ" sz="2600" dirty="0"/>
              <a:t>More clearly defined projects &amp; outputs</a:t>
            </a:r>
          </a:p>
          <a:p>
            <a:pPr lvl="0"/>
            <a:r>
              <a:rPr lang="en-NZ" sz="2600" dirty="0"/>
              <a:t>Success measures for each priority action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1A152CA6-4DAF-4CB6-BA56-89CC99FC0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1569432"/>
              </p:ext>
            </p:extLst>
          </p:nvPr>
        </p:nvGraphicFramePr>
        <p:xfrm>
          <a:off x="5948624" y="113916"/>
          <a:ext cx="6068307" cy="592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863049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974DD5-A75D-4BB0-9F06-6D7BBD15A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changes to 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3E1E64-2573-4268-AA6E-44D58729D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356798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NZ" sz="2600" dirty="0"/>
              <a:t>Types of projects</a:t>
            </a:r>
          </a:p>
          <a:p>
            <a:pPr lvl="0"/>
            <a:r>
              <a:rPr lang="en-NZ" sz="2600" dirty="0">
                <a:solidFill>
                  <a:srgbClr val="FF0000"/>
                </a:solidFill>
              </a:rPr>
              <a:t>Existing project</a:t>
            </a:r>
          </a:p>
          <a:p>
            <a:r>
              <a:rPr lang="en-NZ" sz="2600" dirty="0">
                <a:solidFill>
                  <a:schemeClr val="accent6">
                    <a:lumMod val="75000"/>
                  </a:schemeClr>
                </a:solidFill>
              </a:rPr>
              <a:t>Brand new project</a:t>
            </a:r>
          </a:p>
          <a:p>
            <a:pPr lvl="0"/>
            <a:r>
              <a:rPr lang="en-NZ" sz="2600" dirty="0">
                <a:solidFill>
                  <a:srgbClr val="7030A0"/>
                </a:solidFill>
              </a:rPr>
              <a:t>New project comprising initiatives from existing work programmes</a:t>
            </a:r>
            <a:endParaRPr lang="en-NZ" sz="2600" dirty="0"/>
          </a:p>
          <a:p>
            <a:pPr lvl="0"/>
            <a:endParaRPr lang="en-NZ" sz="2600" dirty="0"/>
          </a:p>
          <a:p>
            <a:pPr marL="0" indent="0">
              <a:buNone/>
            </a:pPr>
            <a:endParaRPr lang="en-NZ" sz="26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1A152CA6-4DAF-4CB6-BA56-89CC99FC0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986021"/>
              </p:ext>
            </p:extLst>
          </p:nvPr>
        </p:nvGraphicFramePr>
        <p:xfrm>
          <a:off x="5948624" y="113916"/>
          <a:ext cx="6068307" cy="592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9E1A314-C42D-43F1-A1C2-7036F6230D97}"/>
              </a:ext>
            </a:extLst>
          </p:cNvPr>
          <p:cNvSpPr/>
          <p:nvPr/>
        </p:nvSpPr>
        <p:spPr>
          <a:xfrm>
            <a:off x="838200" y="4921090"/>
            <a:ext cx="33921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NZ" sz="2600" dirty="0"/>
              <a:t>Projects led by TMOK: </a:t>
            </a:r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xmlns="" id="{48B7C4EC-8E7B-4A49-B31D-0BD2E47F81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84134" y="4921090"/>
            <a:ext cx="492443" cy="492443"/>
          </a:xfrm>
          <a:prstGeom prst="rect">
            <a:avLst/>
          </a:prstGeom>
        </p:spPr>
      </p:pic>
      <p:pic>
        <p:nvPicPr>
          <p:cNvPr id="9" name="Graphic 8" descr="Meeting">
            <a:extLst>
              <a:ext uri="{FF2B5EF4-FFF2-40B4-BE49-F238E27FC236}">
                <a16:creationId xmlns:a16="http://schemas.microsoft.com/office/drawing/2014/main" xmlns="" id="{A92DA5B1-CDFA-4CF8-B2D5-B0087929B6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749788" y="5655485"/>
            <a:ext cx="288516" cy="288516"/>
          </a:xfrm>
          <a:prstGeom prst="rect">
            <a:avLst/>
          </a:prstGeom>
        </p:spPr>
      </p:pic>
      <p:pic>
        <p:nvPicPr>
          <p:cNvPr id="10" name="Graphic 9" descr="Meeting">
            <a:extLst>
              <a:ext uri="{FF2B5EF4-FFF2-40B4-BE49-F238E27FC236}">
                <a16:creationId xmlns:a16="http://schemas.microsoft.com/office/drawing/2014/main" xmlns="" id="{191BF82C-4169-4B44-ABA6-F4C4BBAC17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053292" y="2461784"/>
            <a:ext cx="288516" cy="288516"/>
          </a:xfrm>
          <a:prstGeom prst="rect">
            <a:avLst/>
          </a:prstGeom>
        </p:spPr>
      </p:pic>
      <p:pic>
        <p:nvPicPr>
          <p:cNvPr id="11" name="Graphic 10" descr="Meeting">
            <a:extLst>
              <a:ext uri="{FF2B5EF4-FFF2-40B4-BE49-F238E27FC236}">
                <a16:creationId xmlns:a16="http://schemas.microsoft.com/office/drawing/2014/main" xmlns="" id="{8767CD03-EDDB-4C16-B769-3E092503E1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98803" y="3145909"/>
            <a:ext cx="288516" cy="288516"/>
          </a:xfrm>
          <a:prstGeom prst="rect">
            <a:avLst/>
          </a:prstGeom>
        </p:spPr>
      </p:pic>
      <p:pic>
        <p:nvPicPr>
          <p:cNvPr id="12" name="Graphic 11" descr="Meeting">
            <a:extLst>
              <a:ext uri="{FF2B5EF4-FFF2-40B4-BE49-F238E27FC236}">
                <a16:creationId xmlns:a16="http://schemas.microsoft.com/office/drawing/2014/main" xmlns="" id="{CBB3EEE8-F7EC-42E0-A4D0-A9BE3160D7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605530" y="3722099"/>
            <a:ext cx="288516" cy="288516"/>
          </a:xfrm>
          <a:prstGeom prst="rect">
            <a:avLst/>
          </a:prstGeom>
        </p:spPr>
      </p:pic>
      <p:pic>
        <p:nvPicPr>
          <p:cNvPr id="13" name="Graphic 12" descr="Meeting">
            <a:extLst>
              <a:ext uri="{FF2B5EF4-FFF2-40B4-BE49-F238E27FC236}">
                <a16:creationId xmlns:a16="http://schemas.microsoft.com/office/drawing/2014/main" xmlns="" id="{8C2ACA12-3CF9-4942-AD14-D3D394CDFC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200479" y="857660"/>
            <a:ext cx="288516" cy="2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91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974DD5-A75D-4BB0-9F06-6D7BBD15A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Projects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050292D-E2E1-4D93-A3E0-2867E60325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7319475"/>
              </p:ext>
            </p:extLst>
          </p:nvPr>
        </p:nvGraphicFramePr>
        <p:xfrm>
          <a:off x="2440005" y="3429000"/>
          <a:ext cx="7010540" cy="1527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A54B70FA-2697-4C0F-B2A1-9F74863C46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454589"/>
              </p:ext>
            </p:extLst>
          </p:nvPr>
        </p:nvGraphicFramePr>
        <p:xfrm>
          <a:off x="2440005" y="1230820"/>
          <a:ext cx="7010540" cy="269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xmlns="" id="{D722FF5B-6193-4F29-807D-8398E56A4EAB}"/>
              </a:ext>
            </a:extLst>
          </p:cNvPr>
          <p:cNvSpPr/>
          <p:nvPr/>
        </p:nvSpPr>
        <p:spPr>
          <a:xfrm>
            <a:off x="1959429" y="1497204"/>
            <a:ext cx="3094892" cy="2100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503820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1. Lowland drains and drainage canal improvement 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059834-DD0D-4B72-91BC-170E465D00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31365"/>
            <a:ext cx="5525429" cy="4080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2B2439-B9FE-43D5-BC77-8571FDBD7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A57A3C30-03FF-481C-884C-245D9548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54122"/>
              </p:ext>
            </p:extLst>
          </p:nvPr>
        </p:nvGraphicFramePr>
        <p:xfrm>
          <a:off x="838200" y="1821473"/>
          <a:ext cx="5062138" cy="348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4371">
                  <a:extLst>
                    <a:ext uri="{9D8B030D-6E8A-4147-A177-3AD203B41FA5}">
                      <a16:colId xmlns:a16="http://schemas.microsoft.com/office/drawing/2014/main" xmlns="" val="2910322984"/>
                    </a:ext>
                  </a:extLst>
                </a:gridCol>
                <a:gridCol w="3287767">
                  <a:extLst>
                    <a:ext uri="{9D8B030D-6E8A-4147-A177-3AD203B41FA5}">
                      <a16:colId xmlns:a16="http://schemas.microsoft.com/office/drawing/2014/main" xmlns="" val="143843768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continued programme of works to improve water quality, ecological health and fish passage within lowland drains and drainage canals. </a:t>
                      </a:r>
                    </a:p>
                    <a:p>
                      <a:endParaRPr lang="en-N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27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project, </a:t>
                      </a:r>
                      <a:br>
                        <a:rPr lang="en-US" dirty="0"/>
                      </a:br>
                      <a:r>
                        <a:rPr lang="en-US" dirty="0"/>
                        <a:t>comprising initiatives from existing work programmes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86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Led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BOPRC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30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Outputs for 2020-2022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Rehabilitation plan</a:t>
                      </a:r>
                    </a:p>
                    <a:p>
                      <a:r>
                        <a:rPr lang="en-US" dirty="0"/>
                        <a:t>Ford Rd pump station upgrade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19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Linkage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Projects 4, 5, 7 and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654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24911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Freshwater quality and quantity limits project</a:t>
            </a:r>
            <a:endParaRPr lang="en-NZ" sz="3600" b="1" dirty="0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2B2439-B9FE-43D5-BC77-8571FDBD7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A57A3C30-03FF-481C-884C-245D9548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904483"/>
              </p:ext>
            </p:extLst>
          </p:nvPr>
        </p:nvGraphicFramePr>
        <p:xfrm>
          <a:off x="838200" y="1821473"/>
          <a:ext cx="5062138" cy="321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4371">
                  <a:extLst>
                    <a:ext uri="{9D8B030D-6E8A-4147-A177-3AD203B41FA5}">
                      <a16:colId xmlns:a16="http://schemas.microsoft.com/office/drawing/2014/main" xmlns="" val="2910322984"/>
                    </a:ext>
                  </a:extLst>
                </a:gridCol>
                <a:gridCol w="3287767">
                  <a:extLst>
                    <a:ext uri="{9D8B030D-6E8A-4147-A177-3AD203B41FA5}">
                      <a16:colId xmlns:a16="http://schemas.microsoft.com/office/drawing/2014/main" xmlns="" val="143843768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setting and implementation of new objectives and limits for Kaituna rivers, streams and groundwater aquifers.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27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Existing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86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Led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BOPRC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30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Outputs for 2020-2022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Identified objectives and limits</a:t>
                      </a:r>
                      <a:br>
                        <a:rPr lang="en-US" dirty="0"/>
                      </a:br>
                      <a:endParaRPr lang="en-US" dirty="0"/>
                    </a:p>
                    <a:p>
                      <a:r>
                        <a:rPr lang="en-US" dirty="0"/>
                        <a:t>Draft Regional Plan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19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65436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E29739-6ECC-4BE7-9A6B-069D63E1A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664" y="1401868"/>
            <a:ext cx="5383823" cy="40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7373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Consented takes and discharges project</a:t>
            </a:r>
            <a:endParaRPr lang="en-NZ" sz="3600" b="1" dirty="0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2B2439-B9FE-43D5-BC77-8571FDBD7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A57A3C30-03FF-481C-884C-245D9548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202620"/>
              </p:ext>
            </p:extLst>
          </p:nvPr>
        </p:nvGraphicFramePr>
        <p:xfrm>
          <a:off x="838197" y="1610458"/>
          <a:ext cx="8958945" cy="458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0273">
                  <a:extLst>
                    <a:ext uri="{9D8B030D-6E8A-4147-A177-3AD203B41FA5}">
                      <a16:colId xmlns:a16="http://schemas.microsoft.com/office/drawing/2014/main" xmlns="" val="2910322984"/>
                    </a:ext>
                  </a:extLst>
                </a:gridCol>
                <a:gridCol w="5818672">
                  <a:extLst>
                    <a:ext uri="{9D8B030D-6E8A-4147-A177-3AD203B41FA5}">
                      <a16:colId xmlns:a16="http://schemas.microsoft.com/office/drawing/2014/main" xmlns="" val="143843768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build TMOK and community awareness and knowledge about the cumulative impacts of consented water takes and discharges on the health and wellbeing of the Kaituna Catchment.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N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27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 project, </a:t>
                      </a:r>
                      <a:br>
                        <a:rPr lang="en-US" dirty="0"/>
                      </a:br>
                      <a:r>
                        <a:rPr lang="en-US" dirty="0"/>
                        <a:t>comprising initiatives from existing work programmes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86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Led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 Maru o Kaituna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30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Outputs for 2020-2022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Annual reporting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consent compliance (BOPRC)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wastewater and stormwater management (TCC/WBOPDC/RLC)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Stormwater discharges from drainage schemes (BOPRC)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Annual meeting with Rotorua Te Arawa Lakes Strategy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19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654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41714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04938" cy="1325563"/>
          </a:xfrm>
        </p:spPr>
        <p:txBody>
          <a:bodyPr>
            <a:norm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4. Focus catchments project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2B2439-B9FE-43D5-BC77-8571FDBD7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A57A3C30-03FF-481C-884C-245D9548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264467"/>
              </p:ext>
            </p:extLst>
          </p:nvPr>
        </p:nvGraphicFramePr>
        <p:xfrm>
          <a:off x="838200" y="1821473"/>
          <a:ext cx="5062138" cy="348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4371">
                  <a:extLst>
                    <a:ext uri="{9D8B030D-6E8A-4147-A177-3AD203B41FA5}">
                      <a16:colId xmlns:a16="http://schemas.microsoft.com/office/drawing/2014/main" xmlns="" val="2910322984"/>
                    </a:ext>
                  </a:extLst>
                </a:gridCol>
                <a:gridCol w="3287767">
                  <a:extLst>
                    <a:ext uri="{9D8B030D-6E8A-4147-A177-3AD203B41FA5}">
                      <a16:colId xmlns:a16="http://schemas.microsoft.com/office/drawing/2014/main" xmlns="" val="143843768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area-specific solutions to help address catchment-wide issues.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27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Existing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86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Led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BOPRC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30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Outputs for 2020-2022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 plans for: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Kopuaroa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Waitepuia/Ford Road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Waiari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19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Linkage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Projects 1, 5, 7 and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65436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A05B28-2F3F-4715-8326-745BD505D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1831365"/>
            <a:ext cx="5062138" cy="388777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310F3441-3CDD-4AB8-9B3C-D064D836AD8D}"/>
              </a:ext>
            </a:extLst>
          </p:cNvPr>
          <p:cNvSpPr/>
          <p:nvPr/>
        </p:nvSpPr>
        <p:spPr>
          <a:xfrm rot="1292663">
            <a:off x="8365289" y="3932357"/>
            <a:ext cx="351692" cy="185976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EC72672-4F6E-4A22-BF8F-E98F8034D114}"/>
              </a:ext>
            </a:extLst>
          </p:cNvPr>
          <p:cNvSpPr/>
          <p:nvPr/>
        </p:nvSpPr>
        <p:spPr>
          <a:xfrm rot="5949086">
            <a:off x="8254053" y="2810138"/>
            <a:ext cx="333012" cy="127632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8637CF3-AE43-4D89-9810-7E58B2CB0D72}"/>
              </a:ext>
            </a:extLst>
          </p:cNvPr>
          <p:cNvSpPr/>
          <p:nvPr/>
        </p:nvSpPr>
        <p:spPr>
          <a:xfrm rot="5949086">
            <a:off x="9954732" y="3648125"/>
            <a:ext cx="737523" cy="96597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445898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04938" cy="1325563"/>
          </a:xfrm>
        </p:spPr>
        <p:txBody>
          <a:bodyPr>
            <a:norm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5. Farm environment plans project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2B2439-B9FE-43D5-BC77-8571FDBD7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A57A3C30-03FF-481C-884C-245D9548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92433"/>
              </p:ext>
            </p:extLst>
          </p:nvPr>
        </p:nvGraphicFramePr>
        <p:xfrm>
          <a:off x="838200" y="1821473"/>
          <a:ext cx="5062138" cy="403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4371">
                  <a:extLst>
                    <a:ext uri="{9D8B030D-6E8A-4147-A177-3AD203B41FA5}">
                      <a16:colId xmlns:a16="http://schemas.microsoft.com/office/drawing/2014/main" xmlns="" val="2910322984"/>
                    </a:ext>
                  </a:extLst>
                </a:gridCol>
                <a:gridCol w="3287767">
                  <a:extLst>
                    <a:ext uri="{9D8B030D-6E8A-4147-A177-3AD203B41FA5}">
                      <a16:colId xmlns:a16="http://schemas.microsoft.com/office/drawing/2014/main" xmlns="" val="143843768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property-specific solutions to help address catchment-wide issues. Relates to agricultural and horticultural properties.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27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Existing project, </a:t>
                      </a:r>
                      <a:br>
                        <a:rPr lang="en-US" dirty="0"/>
                      </a:br>
                      <a:r>
                        <a:rPr lang="en-US" dirty="0"/>
                        <a:t>linked with Project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86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Led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BOPRC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30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Outputs for 2020-2022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Template developed / confirmed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Plans progressed for the Lower Kaituna Catchment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19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Linkage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Projects 1, 4, 7 and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65436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8B086B-06A8-405C-B894-69873C2BC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617" y="1786858"/>
            <a:ext cx="1945279" cy="2762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3BA1C9-70B5-40EC-A294-DCC1E4DF0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50747">
            <a:off x="8703771" y="2412371"/>
            <a:ext cx="1966847" cy="277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249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974DD5-A75D-4BB0-9F06-6D7BBD15A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Projects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050292D-E2E1-4D93-A3E0-2867E60325FE}"/>
              </a:ext>
            </a:extLst>
          </p:cNvPr>
          <p:cNvGraphicFramePr/>
          <p:nvPr/>
        </p:nvGraphicFramePr>
        <p:xfrm>
          <a:off x="2440005" y="3429000"/>
          <a:ext cx="7010540" cy="1527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A54B70FA-2697-4C0F-B2A1-9F74863C46EC}"/>
              </a:ext>
            </a:extLst>
          </p:cNvPr>
          <p:cNvGraphicFramePr/>
          <p:nvPr/>
        </p:nvGraphicFramePr>
        <p:xfrm>
          <a:off x="2440005" y="1230820"/>
          <a:ext cx="7010540" cy="269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xmlns="" id="{D722FF5B-6193-4F29-807D-8398E56A4EAB}"/>
              </a:ext>
            </a:extLst>
          </p:cNvPr>
          <p:cNvSpPr/>
          <p:nvPr/>
        </p:nvSpPr>
        <p:spPr>
          <a:xfrm>
            <a:off x="4397829" y="1506330"/>
            <a:ext cx="3094892" cy="2100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920046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083" y="625156"/>
            <a:ext cx="6707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Brief: Write an Action Plan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9083" y="1467787"/>
            <a:ext cx="678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i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give life to the Kaituna River Document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9083" y="2452037"/>
            <a:ext cx="72398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b="1" dirty="0">
                <a:solidFill>
                  <a:srgbClr val="414141"/>
                </a:solidFill>
                <a:cs typeface="Times New Roman" panose="02020603050405020304" pitchFamily="18" charset="0"/>
              </a:rPr>
              <a:t>AND IN PARTICULAR: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14141"/>
                </a:solidFill>
                <a:cs typeface="Times New Roman" panose="02020603050405020304" pitchFamily="18" charset="0"/>
              </a:rPr>
              <a:t>Reflect matters raised in submissions, IMPs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rgbClr val="414141"/>
                </a:solidFill>
              </a:rPr>
              <a:t>Meet KRD objectives and outcomes, particularly those relating to restoration projects, cultural recognition elements (pou), education and wetlands.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14141"/>
                </a:solidFill>
                <a:cs typeface="Times New Roman" panose="02020603050405020304" pitchFamily="18" charset="0"/>
              </a:rPr>
              <a:t>Include clear and measurable 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14141"/>
                </a:solidFill>
                <a:cs typeface="Times New Roman" panose="02020603050405020304" pitchFamily="18" charset="0"/>
              </a:rPr>
              <a:t>Lead to coordinated and collaborative on-the-ground action.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BEB11E-3B2B-4CCF-9A90-26B11D4B5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271" y="647441"/>
            <a:ext cx="3719638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0145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04938" cy="1325563"/>
          </a:xfrm>
        </p:spPr>
        <p:txBody>
          <a:bodyPr>
            <a:norm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6. Post Kaituna River re-diversion project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2B2439-B9FE-43D5-BC77-8571FDBD7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A57A3C30-03FF-481C-884C-245D9548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785126"/>
              </p:ext>
            </p:extLst>
          </p:nvPr>
        </p:nvGraphicFramePr>
        <p:xfrm>
          <a:off x="838200" y="1821473"/>
          <a:ext cx="5062138" cy="321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4371">
                  <a:extLst>
                    <a:ext uri="{9D8B030D-6E8A-4147-A177-3AD203B41FA5}">
                      <a16:colId xmlns:a16="http://schemas.microsoft.com/office/drawing/2014/main" xmlns="" val="2910322984"/>
                    </a:ext>
                  </a:extLst>
                </a:gridCol>
                <a:gridCol w="3287767">
                  <a:extLst>
                    <a:ext uri="{9D8B030D-6E8A-4147-A177-3AD203B41FA5}">
                      <a16:colId xmlns:a16="http://schemas.microsoft.com/office/drawing/2014/main" xmlns="" val="143843768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programme of work, post-river re-diversion, to continue to bring life back to the Maketu Estuary.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27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Existing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86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Led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BOPRC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30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Outputs for 2020-2022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 and start implementing restoration work programme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19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65436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642960-3737-43F9-8567-7FC7FE578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072" y="1821474"/>
            <a:ext cx="5623774" cy="290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5487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04938" cy="1325563"/>
          </a:xfrm>
        </p:spPr>
        <p:txBody>
          <a:bodyPr>
            <a:norm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7. Wetland Re-creation project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2B2439-B9FE-43D5-BC77-8571FDBD7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A57A3C30-03FF-481C-884C-245D9548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730580"/>
              </p:ext>
            </p:extLst>
          </p:nvPr>
        </p:nvGraphicFramePr>
        <p:xfrm>
          <a:off x="838200" y="1821473"/>
          <a:ext cx="5062138" cy="403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4371">
                  <a:extLst>
                    <a:ext uri="{9D8B030D-6E8A-4147-A177-3AD203B41FA5}">
                      <a16:colId xmlns:a16="http://schemas.microsoft.com/office/drawing/2014/main" xmlns="" val="2910322984"/>
                    </a:ext>
                  </a:extLst>
                </a:gridCol>
                <a:gridCol w="3287767">
                  <a:extLst>
                    <a:ext uri="{9D8B030D-6E8A-4147-A177-3AD203B41FA5}">
                      <a16:colId xmlns:a16="http://schemas.microsoft.com/office/drawing/2014/main" xmlns="" val="143843768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create an additional 100ha of wetlands over the next 10 years (200ha total since 2009).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27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Existing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86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Led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BOPRC &amp; landowners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30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Outputs for 2020-2022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 Pā Ika wetland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 Pourepo o Kaituna wetland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Whakapoukorero wetland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Wetland projects within existing EEF / environmental programmes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19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b="1" dirty="0"/>
                        <a:t>Linkage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Projects 1, 4, 7, 8 and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65436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A05B28-2F3F-4715-8326-745BD505D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099" y="1831365"/>
            <a:ext cx="5062138" cy="388777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310F3441-3CDD-4AB8-9B3C-D064D836AD8D}"/>
              </a:ext>
            </a:extLst>
          </p:cNvPr>
          <p:cNvSpPr/>
          <p:nvPr/>
        </p:nvSpPr>
        <p:spPr>
          <a:xfrm rot="1292663">
            <a:off x="9129829" y="3570111"/>
            <a:ext cx="367899" cy="14256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EC72672-4F6E-4A22-BF8F-E98F8034D114}"/>
              </a:ext>
            </a:extLst>
          </p:cNvPr>
          <p:cNvSpPr/>
          <p:nvPr/>
        </p:nvSpPr>
        <p:spPr>
          <a:xfrm rot="5949086">
            <a:off x="10280862" y="3593131"/>
            <a:ext cx="219733" cy="36423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8637CF3-AE43-4D89-9810-7E58B2CB0D72}"/>
              </a:ext>
            </a:extLst>
          </p:cNvPr>
          <p:cNvSpPr/>
          <p:nvPr/>
        </p:nvSpPr>
        <p:spPr>
          <a:xfrm rot="5949086" flipV="1">
            <a:off x="10628338" y="3909391"/>
            <a:ext cx="226604" cy="32158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023373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2B2439-B9FE-43D5-BC77-8571FDBD7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04938" cy="1325563"/>
          </a:xfrm>
        </p:spPr>
        <p:txBody>
          <a:bodyPr>
            <a:norm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8. Kaituna habitats network project 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A57A3C30-03FF-481C-884C-245D9548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193184"/>
              </p:ext>
            </p:extLst>
          </p:nvPr>
        </p:nvGraphicFramePr>
        <p:xfrm>
          <a:off x="868343" y="1660701"/>
          <a:ext cx="5733423" cy="42628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9669">
                  <a:extLst>
                    <a:ext uri="{9D8B030D-6E8A-4147-A177-3AD203B41FA5}">
                      <a16:colId xmlns:a16="http://schemas.microsoft.com/office/drawing/2014/main" xmlns="" val="2910322984"/>
                    </a:ext>
                  </a:extLst>
                </a:gridCol>
                <a:gridCol w="3723754">
                  <a:extLst>
                    <a:ext uri="{9D8B030D-6E8A-4147-A177-3AD203B41FA5}">
                      <a16:colId xmlns:a16="http://schemas.microsoft.com/office/drawing/2014/main" xmlns="" val="1438437685"/>
                    </a:ext>
                  </a:extLst>
                </a:gridCol>
              </a:tblGrid>
              <a:tr h="8285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create ecological corridors by connecting fragmented corridors of riparian / wetland / estuarine margins.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270237"/>
                  </a:ext>
                </a:extLst>
              </a:tr>
              <a:tr h="828529">
                <a:tc>
                  <a:txBody>
                    <a:bodyPr/>
                    <a:lstStyle/>
                    <a:p>
                      <a:r>
                        <a:rPr lang="en-NZ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 project, comprising initiatives from existing work programmes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86912"/>
                  </a:ext>
                </a:extLst>
              </a:tr>
              <a:tr h="579970">
                <a:tc>
                  <a:txBody>
                    <a:bodyPr/>
                    <a:lstStyle/>
                    <a:p>
                      <a:r>
                        <a:rPr lang="en-NZ" b="1" dirty="0"/>
                        <a:t>Led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BOPRC, WBOPDC and landowners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303525"/>
                  </a:ext>
                </a:extLst>
              </a:tr>
              <a:tr h="1574204">
                <a:tc>
                  <a:txBody>
                    <a:bodyPr/>
                    <a:lstStyle/>
                    <a:p>
                      <a:r>
                        <a:rPr lang="en-NZ" b="1" dirty="0"/>
                        <a:t>Outputs for 2020-2022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Completed work programme, informed by Project 17 (mapping)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At lease one habitat network connected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197655"/>
                  </a:ext>
                </a:extLst>
              </a:tr>
              <a:tr h="336014">
                <a:tc>
                  <a:txBody>
                    <a:bodyPr/>
                    <a:lstStyle/>
                    <a:p>
                      <a:r>
                        <a:rPr lang="en-NZ" b="1" dirty="0"/>
                        <a:t>Linkage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Projects 1, 4, 7, 8 and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654364"/>
                  </a:ext>
                </a:extLst>
              </a:tr>
            </a:tbl>
          </a:graphicData>
        </a:graphic>
      </p:graphicFrame>
      <p:pic>
        <p:nvPicPr>
          <p:cNvPr id="2050" name="Picture 2" descr="Image result for ecological corridor">
            <a:extLst>
              <a:ext uri="{FF2B5EF4-FFF2-40B4-BE49-F238E27FC236}">
                <a16:creationId xmlns:a16="http://schemas.microsoft.com/office/drawing/2014/main" xmlns="" id="{440E9040-89A5-41B3-A0C5-D00F602C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068" y="1704776"/>
            <a:ext cx="2845253" cy="34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2106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2B2439-B9FE-43D5-BC77-8571FDBD7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04938" cy="1325563"/>
          </a:xfrm>
        </p:spPr>
        <p:txBody>
          <a:bodyPr>
            <a:norm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8. Pātaka kai project 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A57A3C30-03FF-481C-884C-245D9548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350030"/>
              </p:ext>
            </p:extLst>
          </p:nvPr>
        </p:nvGraphicFramePr>
        <p:xfrm>
          <a:off x="868343" y="1660701"/>
          <a:ext cx="6120627" cy="38744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5391">
                  <a:extLst>
                    <a:ext uri="{9D8B030D-6E8A-4147-A177-3AD203B41FA5}">
                      <a16:colId xmlns:a16="http://schemas.microsoft.com/office/drawing/2014/main" xmlns="" val="2910322984"/>
                    </a:ext>
                  </a:extLst>
                </a:gridCol>
                <a:gridCol w="3975236">
                  <a:extLst>
                    <a:ext uri="{9D8B030D-6E8A-4147-A177-3AD203B41FA5}">
                      <a16:colId xmlns:a16="http://schemas.microsoft.com/office/drawing/2014/main" xmlns="" val="1438437685"/>
                    </a:ext>
                  </a:extLst>
                </a:gridCol>
              </a:tblGrid>
              <a:tr h="73441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increase and enhance habitats for kai awa, in particular tuna (eels), inanga (whitebait), kōura (crayfish), kākahi 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(freshwater mussels) and watercress. </a:t>
                      </a:r>
                      <a:endParaRPr lang="en-N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270237"/>
                  </a:ext>
                </a:extLst>
              </a:tr>
              <a:tr h="665442">
                <a:tc>
                  <a:txBody>
                    <a:bodyPr/>
                    <a:lstStyle/>
                    <a:p>
                      <a:r>
                        <a:rPr lang="en-NZ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86912"/>
                  </a:ext>
                </a:extLst>
              </a:tr>
              <a:tr h="465809">
                <a:tc>
                  <a:txBody>
                    <a:bodyPr/>
                    <a:lstStyle/>
                    <a:p>
                      <a:r>
                        <a:rPr lang="en-NZ" b="1" dirty="0"/>
                        <a:t>Led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 Maru o Kaituna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303525"/>
                  </a:ext>
                </a:extLst>
              </a:tr>
              <a:tr h="1264339">
                <a:tc>
                  <a:txBody>
                    <a:bodyPr/>
                    <a:lstStyle/>
                    <a:p>
                      <a:r>
                        <a:rPr lang="en-NZ" b="1" dirty="0"/>
                        <a:t>Outputs for 2020-2022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Establish Kaiawa Working Group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Develop work programme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Identify priority habitat restoration projects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197655"/>
                  </a:ext>
                </a:extLst>
              </a:tr>
              <a:tr h="293764">
                <a:tc>
                  <a:txBody>
                    <a:bodyPr/>
                    <a:lstStyle/>
                    <a:p>
                      <a:r>
                        <a:rPr lang="en-NZ" b="1" dirty="0"/>
                        <a:t>Linkage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Projects 1, 6, 7, 8, 11 and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654364"/>
                  </a:ext>
                </a:extLst>
              </a:tr>
            </a:tbl>
          </a:graphicData>
        </a:graphic>
      </p:graphicFrame>
      <p:pic>
        <p:nvPicPr>
          <p:cNvPr id="1026" name="Picture 2" descr="Image result for nz shortfin eel">
            <a:extLst>
              <a:ext uri="{FF2B5EF4-FFF2-40B4-BE49-F238E27FC236}">
                <a16:creationId xmlns:a16="http://schemas.microsoft.com/office/drawing/2014/main" xmlns="" id="{6F86D4AF-D0B8-458B-AC1D-E776AEEDB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580" y="2456611"/>
            <a:ext cx="2406109" cy="135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anga">
            <a:extLst>
              <a:ext uri="{FF2B5EF4-FFF2-40B4-BE49-F238E27FC236}">
                <a16:creationId xmlns:a16="http://schemas.microsoft.com/office/drawing/2014/main" xmlns="" id="{08ECB4EF-BF23-49C0-BB37-8D50E965C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579" y="3947745"/>
            <a:ext cx="2406110" cy="135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885784B2-D825-4E0A-9A4A-4A6BBA93D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886" y="786849"/>
            <a:ext cx="1962291" cy="14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z freshwater crayfish">
            <a:extLst>
              <a:ext uri="{FF2B5EF4-FFF2-40B4-BE49-F238E27FC236}">
                <a16:creationId xmlns:a16="http://schemas.microsoft.com/office/drawing/2014/main" xmlns="" id="{8B111E70-BD3A-4B6F-A23A-7F87A19C0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4580" y="668205"/>
            <a:ext cx="2406110" cy="171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z freshwater watercress">
            <a:extLst>
              <a:ext uri="{FF2B5EF4-FFF2-40B4-BE49-F238E27FC236}">
                <a16:creationId xmlns:a16="http://schemas.microsoft.com/office/drawing/2014/main" xmlns="" id="{04686591-9B20-4119-A3B1-28073607D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73" y="2300862"/>
            <a:ext cx="2120804" cy="282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94908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974DD5-A75D-4BB0-9F06-6D7BBD15A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Projects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050292D-E2E1-4D93-A3E0-2867E60325FE}"/>
              </a:ext>
            </a:extLst>
          </p:cNvPr>
          <p:cNvGraphicFramePr/>
          <p:nvPr/>
        </p:nvGraphicFramePr>
        <p:xfrm>
          <a:off x="2440005" y="3429000"/>
          <a:ext cx="7010540" cy="1527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A54B70FA-2697-4C0F-B2A1-9F74863C46EC}"/>
              </a:ext>
            </a:extLst>
          </p:cNvPr>
          <p:cNvGraphicFramePr/>
          <p:nvPr/>
        </p:nvGraphicFramePr>
        <p:xfrm>
          <a:off x="2440005" y="1230820"/>
          <a:ext cx="7010540" cy="269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xmlns="" id="{D722FF5B-6193-4F29-807D-8398E56A4EAB}"/>
              </a:ext>
            </a:extLst>
          </p:cNvPr>
          <p:cNvSpPr/>
          <p:nvPr/>
        </p:nvSpPr>
        <p:spPr>
          <a:xfrm>
            <a:off x="6889820" y="1506330"/>
            <a:ext cx="3094892" cy="2100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792083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2B2439-B9FE-43D5-BC77-8571FDBD7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04938" cy="1325563"/>
          </a:xfrm>
        </p:spPr>
        <p:txBody>
          <a:bodyPr>
            <a:norm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10. Kaituna community connection project 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A57A3C30-03FF-481C-884C-245D9548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190996"/>
              </p:ext>
            </p:extLst>
          </p:nvPr>
        </p:nvGraphicFramePr>
        <p:xfrm>
          <a:off x="868343" y="1660702"/>
          <a:ext cx="6996169" cy="42928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2284">
                  <a:extLst>
                    <a:ext uri="{9D8B030D-6E8A-4147-A177-3AD203B41FA5}">
                      <a16:colId xmlns:a16="http://schemas.microsoft.com/office/drawing/2014/main" xmlns="" val="2910322984"/>
                    </a:ext>
                  </a:extLst>
                </a:gridCol>
                <a:gridCol w="4543885">
                  <a:extLst>
                    <a:ext uri="{9D8B030D-6E8A-4147-A177-3AD203B41FA5}">
                      <a16:colId xmlns:a16="http://schemas.microsoft.com/office/drawing/2014/main" xmlns="" val="1438437685"/>
                    </a:ext>
                  </a:extLst>
                </a:gridCol>
              </a:tblGrid>
              <a:tr h="9072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engage and connect our communities and visitors to the Kaituna River and the work that we do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270237"/>
                  </a:ext>
                </a:extLst>
              </a:tr>
              <a:tr h="631155">
                <a:tc>
                  <a:txBody>
                    <a:bodyPr/>
                    <a:lstStyle/>
                    <a:p>
                      <a:r>
                        <a:rPr lang="en-NZ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 project – more than just Comms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86912"/>
                  </a:ext>
                </a:extLst>
              </a:tr>
              <a:tr h="635099">
                <a:tc>
                  <a:txBody>
                    <a:bodyPr/>
                    <a:lstStyle/>
                    <a:p>
                      <a:r>
                        <a:rPr lang="en-NZ" b="1" dirty="0"/>
                        <a:t>Led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 Maru o Kaituna </a:t>
                      </a:r>
                      <a:br>
                        <a:rPr lang="en-US" dirty="0"/>
                      </a:br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(community connector)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303525"/>
                  </a:ext>
                </a:extLst>
              </a:tr>
              <a:tr h="1741423">
                <a:tc>
                  <a:txBody>
                    <a:bodyPr/>
                    <a:lstStyle/>
                    <a:p>
                      <a:r>
                        <a:rPr lang="en-NZ" b="1" dirty="0"/>
                        <a:t>Outputs for 2020-2022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Completed communications strategy.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TMOK website.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Annual work plan released publicly.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Annual river event.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Three yearly river symposium.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197655"/>
                  </a:ext>
                </a:extLst>
              </a:tr>
              <a:tr h="362914">
                <a:tc>
                  <a:txBody>
                    <a:bodyPr/>
                    <a:lstStyle/>
                    <a:p>
                      <a:r>
                        <a:rPr lang="en-NZ" b="1" dirty="0"/>
                        <a:t>Linkage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Projects 13-18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654364"/>
                  </a:ext>
                </a:extLst>
              </a:tr>
            </a:tbl>
          </a:graphicData>
        </a:graphic>
      </p:graphicFrame>
      <p:pic>
        <p:nvPicPr>
          <p:cNvPr id="3" name="Graphic 2" descr="Social network">
            <a:extLst>
              <a:ext uri="{FF2B5EF4-FFF2-40B4-BE49-F238E27FC236}">
                <a16:creationId xmlns:a16="http://schemas.microsoft.com/office/drawing/2014/main" xmlns="" id="{9EE88A4F-7D92-4781-8B7B-307314478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64512" y="1962150"/>
            <a:ext cx="2584938" cy="25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0733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2B2439-B9FE-43D5-BC77-8571FDBD7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99892" cy="1325563"/>
          </a:xfrm>
        </p:spPr>
        <p:txBody>
          <a:bodyPr>
            <a:norm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11. Kaituna River Access project 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A57A3C30-03FF-481C-884C-245D9548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14875"/>
              </p:ext>
            </p:extLst>
          </p:nvPr>
        </p:nvGraphicFramePr>
        <p:xfrm>
          <a:off x="868343" y="1660702"/>
          <a:ext cx="4969749" cy="4315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1987">
                  <a:extLst>
                    <a:ext uri="{9D8B030D-6E8A-4147-A177-3AD203B41FA5}">
                      <a16:colId xmlns:a16="http://schemas.microsoft.com/office/drawing/2014/main" xmlns="" val="2910322984"/>
                    </a:ext>
                  </a:extLst>
                </a:gridCol>
                <a:gridCol w="3227762">
                  <a:extLst>
                    <a:ext uri="{9D8B030D-6E8A-4147-A177-3AD203B41FA5}">
                      <a16:colId xmlns:a16="http://schemas.microsoft.com/office/drawing/2014/main" xmlns="" val="1438437685"/>
                    </a:ext>
                  </a:extLst>
                </a:gridCol>
              </a:tblGrid>
              <a:tr h="6372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enhance physical access to the Kaituna River. </a:t>
                      </a:r>
                      <a:endParaRPr lang="en-N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270237"/>
                  </a:ext>
                </a:extLst>
              </a:tr>
              <a:tr h="637235">
                <a:tc>
                  <a:txBody>
                    <a:bodyPr/>
                    <a:lstStyle/>
                    <a:p>
                      <a:r>
                        <a:rPr lang="en-NZ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 project, comprising initiatives from existing work programmes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86912"/>
                  </a:ext>
                </a:extLst>
              </a:tr>
              <a:tr h="492296">
                <a:tc>
                  <a:txBody>
                    <a:bodyPr/>
                    <a:lstStyle/>
                    <a:p>
                      <a:r>
                        <a:rPr lang="en-NZ" b="1" dirty="0"/>
                        <a:t>Led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Western Bay of Plenty District Council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303525"/>
                  </a:ext>
                </a:extLst>
              </a:tr>
              <a:tr h="1758200">
                <a:tc>
                  <a:txBody>
                    <a:bodyPr/>
                    <a:lstStyle/>
                    <a:p>
                      <a:r>
                        <a:rPr lang="en-NZ" b="1" dirty="0"/>
                        <a:t>Outputs for 2020-2022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River access mapping (linked with Reserve Management Plan review)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Confirmed location and type of waka launching structure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197655"/>
                  </a:ext>
                </a:extLst>
              </a:tr>
              <a:tr h="330879">
                <a:tc>
                  <a:txBody>
                    <a:bodyPr/>
                    <a:lstStyle/>
                    <a:p>
                      <a:r>
                        <a:rPr lang="en-NZ" b="1" dirty="0"/>
                        <a:t>Linkage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Projects 7, 8, 10-15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654364"/>
                  </a:ext>
                </a:extLst>
              </a:tr>
            </a:tbl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xmlns="" id="{18D228ED-E16E-4CEF-9CA5-06C021FAF68E}"/>
              </a:ext>
            </a:extLst>
          </p:cNvPr>
          <p:cNvSpPr txBox="1">
            <a:spLocks/>
          </p:cNvSpPr>
          <p:nvPr/>
        </p:nvSpPr>
        <p:spPr>
          <a:xfrm>
            <a:off x="6142056" y="365125"/>
            <a:ext cx="49998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12. Kaituna Cycleway project </a:t>
            </a:r>
          </a:p>
        </p:txBody>
      </p:sp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xmlns="" id="{8B25AEC8-0701-49EA-B793-46EB48FCB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43082"/>
              </p:ext>
            </p:extLst>
          </p:nvPr>
        </p:nvGraphicFramePr>
        <p:xfrm>
          <a:off x="6172199" y="1660702"/>
          <a:ext cx="5855678" cy="4030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521">
                  <a:extLst>
                    <a:ext uri="{9D8B030D-6E8A-4147-A177-3AD203B41FA5}">
                      <a16:colId xmlns:a16="http://schemas.microsoft.com/office/drawing/2014/main" xmlns="" val="2910322984"/>
                    </a:ext>
                  </a:extLst>
                </a:gridCol>
                <a:gridCol w="3803157">
                  <a:extLst>
                    <a:ext uri="{9D8B030D-6E8A-4147-A177-3AD203B41FA5}">
                      <a16:colId xmlns:a16="http://schemas.microsoft.com/office/drawing/2014/main" xmlns="" val="1438437685"/>
                    </a:ext>
                  </a:extLst>
                </a:gridCol>
              </a:tblGrid>
              <a:tr h="854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enhance access to the River; enhance recreational opportunities and encourage economic opportunities.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270237"/>
                  </a:ext>
                </a:extLst>
              </a:tr>
              <a:tr h="598290">
                <a:tc>
                  <a:txBody>
                    <a:bodyPr/>
                    <a:lstStyle/>
                    <a:p>
                      <a:r>
                        <a:rPr lang="en-NZ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 project, comprising initiatives from existing work programmes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86912"/>
                  </a:ext>
                </a:extLst>
              </a:tr>
              <a:tr h="854700">
                <a:tc>
                  <a:txBody>
                    <a:bodyPr/>
                    <a:lstStyle/>
                    <a:p>
                      <a:r>
                        <a:rPr lang="en-NZ" b="1" dirty="0"/>
                        <a:t>Led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Western Bay of Plenty District Council (although community led cycleway strategy is already in development)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303525"/>
                  </a:ext>
                </a:extLst>
              </a:tr>
              <a:tr h="1196226">
                <a:tc>
                  <a:txBody>
                    <a:bodyPr/>
                    <a:lstStyle/>
                    <a:p>
                      <a:r>
                        <a:rPr lang="en-NZ" b="1" dirty="0"/>
                        <a:t>Outputs for </a:t>
                      </a:r>
                      <a:br>
                        <a:rPr lang="en-NZ" b="1" dirty="0"/>
                      </a:br>
                      <a:r>
                        <a:rPr lang="en-NZ" b="1" dirty="0"/>
                        <a:t>2020-2022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Cycleway strategy completed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Strategy implementation progressed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197655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r>
                        <a:rPr lang="en-NZ" b="1" dirty="0"/>
                        <a:t>Linkage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Projects 7, 8, 10-15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654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202812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FEB6217-B799-4938-BE3A-C59C0CD80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7435" cy="1325563"/>
          </a:xfrm>
        </p:spPr>
        <p:txBody>
          <a:bodyPr>
            <a:norm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13. Kaituna cultural and historical heritage project 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A57A3C30-03FF-481C-884C-245D9548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06533"/>
              </p:ext>
            </p:extLst>
          </p:nvPr>
        </p:nvGraphicFramePr>
        <p:xfrm>
          <a:off x="868343" y="1660702"/>
          <a:ext cx="4175869" cy="3439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3718">
                  <a:extLst>
                    <a:ext uri="{9D8B030D-6E8A-4147-A177-3AD203B41FA5}">
                      <a16:colId xmlns:a16="http://schemas.microsoft.com/office/drawing/2014/main" xmlns="" val="2910322984"/>
                    </a:ext>
                  </a:extLst>
                </a:gridCol>
                <a:gridCol w="2712151">
                  <a:extLst>
                    <a:ext uri="{9D8B030D-6E8A-4147-A177-3AD203B41FA5}">
                      <a16:colId xmlns:a16="http://schemas.microsoft.com/office/drawing/2014/main" xmlns="" val="1438437685"/>
                    </a:ext>
                  </a:extLst>
                </a:gridCol>
              </a:tblGrid>
              <a:tr h="10322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recognise and showcase the cultural and historical heritage associated with the Kaituna River. </a:t>
                      </a:r>
                      <a:endParaRPr lang="en-N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270237"/>
                  </a:ext>
                </a:extLst>
              </a:tr>
              <a:tr h="486995">
                <a:tc>
                  <a:txBody>
                    <a:bodyPr/>
                    <a:lstStyle/>
                    <a:p>
                      <a:r>
                        <a:rPr lang="en-NZ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86912"/>
                  </a:ext>
                </a:extLst>
              </a:tr>
              <a:tr h="364581">
                <a:tc>
                  <a:txBody>
                    <a:bodyPr/>
                    <a:lstStyle/>
                    <a:p>
                      <a:r>
                        <a:rPr lang="en-NZ" b="1" dirty="0"/>
                        <a:t>Led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 Maru o Kaituna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303525"/>
                  </a:ext>
                </a:extLst>
              </a:tr>
              <a:tr h="1054713">
                <a:tc>
                  <a:txBody>
                    <a:bodyPr/>
                    <a:lstStyle/>
                    <a:p>
                      <a:r>
                        <a:rPr lang="en-NZ" b="1" dirty="0"/>
                        <a:t>Outputs for 2020-2022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Complete interpretation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Progress plan implementation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197655"/>
                  </a:ext>
                </a:extLst>
              </a:tr>
              <a:tr h="364581">
                <a:tc>
                  <a:txBody>
                    <a:bodyPr/>
                    <a:lstStyle/>
                    <a:p>
                      <a:r>
                        <a:rPr lang="en-NZ" b="1" dirty="0"/>
                        <a:t>Linkage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Projects 10-15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654364"/>
                  </a:ext>
                </a:extLst>
              </a:tr>
            </a:tbl>
          </a:graphicData>
        </a:graphic>
      </p:graphicFrame>
      <p:pic>
        <p:nvPicPr>
          <p:cNvPr id="3076" name="Picture 4" descr="Image result for kaituna flax mill">
            <a:extLst>
              <a:ext uri="{FF2B5EF4-FFF2-40B4-BE49-F238E27FC236}">
                <a16:creationId xmlns:a16="http://schemas.microsoft.com/office/drawing/2014/main" xmlns="" id="{397E3F77-C1AA-40EB-8F40-7B92D91E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88" y="1386410"/>
            <a:ext cx="3422480" cy="22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6F1D464A-2393-4763-84C1-120C59525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732" y="118848"/>
            <a:ext cx="3105869" cy="237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1FCC30-7059-4603-B255-C7BFC474DBB4}"/>
              </a:ext>
            </a:extLst>
          </p:cNvPr>
          <p:cNvSpPr txBox="1"/>
          <p:nvPr/>
        </p:nvSpPr>
        <p:spPr>
          <a:xfrm>
            <a:off x="7703502" y="3762846"/>
            <a:ext cx="435209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en-NZ" sz="1700" b="1" i="1" dirty="0">
                <a:solidFill>
                  <a:schemeClr val="accent2"/>
                </a:solidFill>
              </a:rPr>
              <a:t>Interpretation elements:  information boards, pou, artwork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en-NZ" sz="1700" b="1" i="1" dirty="0">
                <a:solidFill>
                  <a:schemeClr val="accent2"/>
                </a:solidFill>
              </a:rPr>
              <a:t>Taunga waka (refer Project 11)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en-NZ" sz="1700" b="1" i="1" dirty="0">
                <a:solidFill>
                  <a:schemeClr val="accent2"/>
                </a:solidFill>
              </a:rPr>
              <a:t>Public art trails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en-NZ" sz="1700" b="1" i="1" dirty="0">
                <a:solidFill>
                  <a:schemeClr val="accent2"/>
                </a:solidFill>
              </a:rPr>
              <a:t>Use of technology </a:t>
            </a:r>
            <a:br>
              <a:rPr lang="en-NZ" sz="1700" b="1" i="1" dirty="0">
                <a:solidFill>
                  <a:schemeClr val="accent2"/>
                </a:solidFill>
              </a:rPr>
            </a:br>
            <a:r>
              <a:rPr lang="en-NZ" sz="1700" b="1" i="1" dirty="0">
                <a:solidFill>
                  <a:schemeClr val="accent2"/>
                </a:solidFill>
              </a:rPr>
              <a:t>(e.g. i-Pou, augmented reality)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en-US" sz="1700" b="1" i="1" dirty="0">
                <a:solidFill>
                  <a:schemeClr val="accent2"/>
                </a:solidFill>
              </a:rPr>
              <a:t>Cultural and environmental education </a:t>
            </a:r>
            <a:r>
              <a:rPr lang="en-US" sz="1700" b="1" i="1" dirty="0" err="1">
                <a:solidFill>
                  <a:schemeClr val="accent2"/>
                </a:solidFill>
              </a:rPr>
              <a:t>centre</a:t>
            </a:r>
            <a:r>
              <a:rPr lang="en-US" sz="1700" b="1" i="1" dirty="0">
                <a:solidFill>
                  <a:schemeClr val="accent2"/>
                </a:solidFill>
              </a:rPr>
              <a:t> at Te Pourepo o Kaituna (2026-28)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endParaRPr lang="en-NZ" sz="1700" b="1" i="1" dirty="0">
              <a:solidFill>
                <a:schemeClr val="accent2"/>
              </a:solidFill>
            </a:endParaRPr>
          </a:p>
        </p:txBody>
      </p:sp>
      <p:pic>
        <p:nvPicPr>
          <p:cNvPr id="15" name="Picture 2" descr="No photo description available.">
            <a:extLst>
              <a:ext uri="{FF2B5EF4-FFF2-40B4-BE49-F238E27FC236}">
                <a16:creationId xmlns:a16="http://schemas.microsoft.com/office/drawing/2014/main" xmlns="" id="{D6A6AE37-EEAB-48AB-9130-9C019092F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r="10014"/>
          <a:stretch/>
        </p:blipFill>
        <p:spPr bwMode="auto">
          <a:xfrm>
            <a:off x="4757460" y="3408903"/>
            <a:ext cx="2648175" cy="26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99176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2B2439-B9FE-43D5-BC77-8571FDBD7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41536" cy="1325563"/>
          </a:xfrm>
        </p:spPr>
        <p:txBody>
          <a:bodyPr>
            <a:normAutofit fontScale="90000"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14. Upper Catchment ‘gateway’ project 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A57A3C30-03FF-481C-884C-245D9548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211077"/>
              </p:ext>
            </p:extLst>
          </p:nvPr>
        </p:nvGraphicFramePr>
        <p:xfrm>
          <a:off x="853271" y="1741086"/>
          <a:ext cx="4969749" cy="4589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1987">
                  <a:extLst>
                    <a:ext uri="{9D8B030D-6E8A-4147-A177-3AD203B41FA5}">
                      <a16:colId xmlns:a16="http://schemas.microsoft.com/office/drawing/2014/main" xmlns="" val="2910322984"/>
                    </a:ext>
                  </a:extLst>
                </a:gridCol>
                <a:gridCol w="3227762">
                  <a:extLst>
                    <a:ext uri="{9D8B030D-6E8A-4147-A177-3AD203B41FA5}">
                      <a16:colId xmlns:a16="http://schemas.microsoft.com/office/drawing/2014/main" xmlns="" val="1438437685"/>
                    </a:ext>
                  </a:extLst>
                </a:gridCol>
              </a:tblGrid>
              <a:tr h="6372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showcase and acknowledge the historical and cultural significance of the Kaituna River.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270237"/>
                  </a:ext>
                </a:extLst>
              </a:tr>
              <a:tr h="637235">
                <a:tc>
                  <a:txBody>
                    <a:bodyPr/>
                    <a:lstStyle/>
                    <a:p>
                      <a:r>
                        <a:rPr lang="en-NZ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86912"/>
                  </a:ext>
                </a:extLst>
              </a:tr>
              <a:tr h="492296">
                <a:tc>
                  <a:txBody>
                    <a:bodyPr/>
                    <a:lstStyle/>
                    <a:p>
                      <a:r>
                        <a:rPr lang="en-NZ" b="1" dirty="0"/>
                        <a:t>Led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Rotorua Lakes Council with </a:t>
                      </a:r>
                      <a:br>
                        <a:rPr lang="en-US" dirty="0"/>
                      </a:br>
                      <a:r>
                        <a:rPr lang="en-US" dirty="0"/>
                        <a:t>Ngāti Pikiao </a:t>
                      </a:r>
                    </a:p>
                    <a:p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303525"/>
                  </a:ext>
                </a:extLst>
              </a:tr>
              <a:tr h="1758200">
                <a:tc>
                  <a:txBody>
                    <a:bodyPr/>
                    <a:lstStyle/>
                    <a:p>
                      <a:r>
                        <a:rPr lang="en-NZ" b="1" dirty="0"/>
                        <a:t>Outputs for 2020-2022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Complete concept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Progress plan implementation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197655"/>
                  </a:ext>
                </a:extLst>
              </a:tr>
              <a:tr h="330879">
                <a:tc>
                  <a:txBody>
                    <a:bodyPr/>
                    <a:lstStyle/>
                    <a:p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654364"/>
                  </a:ext>
                </a:extLst>
              </a:tr>
            </a:tbl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xmlns="" id="{18D228ED-E16E-4CEF-9CA5-06C021FAF68E}"/>
              </a:ext>
            </a:extLst>
          </p:cNvPr>
          <p:cNvSpPr txBox="1">
            <a:spLocks/>
          </p:cNvSpPr>
          <p:nvPr/>
        </p:nvSpPr>
        <p:spPr>
          <a:xfrm>
            <a:off x="6343021" y="365125"/>
            <a:ext cx="49998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2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15. Coastal park network project </a:t>
            </a:r>
          </a:p>
        </p:txBody>
      </p:sp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xmlns="" id="{8B25AEC8-0701-49EA-B793-46EB48FCB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032354"/>
              </p:ext>
            </p:extLst>
          </p:nvPr>
        </p:nvGraphicFramePr>
        <p:xfrm>
          <a:off x="6373164" y="1741086"/>
          <a:ext cx="5855678" cy="3929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521">
                  <a:extLst>
                    <a:ext uri="{9D8B030D-6E8A-4147-A177-3AD203B41FA5}">
                      <a16:colId xmlns:a16="http://schemas.microsoft.com/office/drawing/2014/main" xmlns="" val="2910322984"/>
                    </a:ext>
                  </a:extLst>
                </a:gridCol>
                <a:gridCol w="3803157">
                  <a:extLst>
                    <a:ext uri="{9D8B030D-6E8A-4147-A177-3AD203B41FA5}">
                      <a16:colId xmlns:a16="http://schemas.microsoft.com/office/drawing/2014/main" xmlns="" val="1438437685"/>
                    </a:ext>
                  </a:extLst>
                </a:gridCol>
              </a:tblGrid>
              <a:tr h="854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connection of open space in the Lower Kaituna area to form a coastal park network. This is a mix of Council, conservation and private land. </a:t>
                      </a:r>
                      <a:endParaRPr lang="en-N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270237"/>
                  </a:ext>
                </a:extLst>
              </a:tr>
              <a:tr h="598290">
                <a:tc>
                  <a:txBody>
                    <a:bodyPr/>
                    <a:lstStyle/>
                    <a:p>
                      <a:r>
                        <a:rPr lang="en-NZ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86912"/>
                  </a:ext>
                </a:extLst>
              </a:tr>
              <a:tr h="854700">
                <a:tc>
                  <a:txBody>
                    <a:bodyPr/>
                    <a:lstStyle/>
                    <a:p>
                      <a:r>
                        <a:rPr lang="en-NZ" b="1" dirty="0"/>
                        <a:t>Led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BOPRC and landowners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303525"/>
                  </a:ext>
                </a:extLst>
              </a:tr>
              <a:tr h="1196226">
                <a:tc>
                  <a:txBody>
                    <a:bodyPr/>
                    <a:lstStyle/>
                    <a:p>
                      <a:r>
                        <a:rPr lang="en-NZ" b="1" dirty="0"/>
                        <a:t>Outputs for </a:t>
                      </a:r>
                      <a:br>
                        <a:rPr lang="en-NZ" b="1" dirty="0"/>
                      </a:br>
                      <a:r>
                        <a:rPr lang="en-NZ" b="1" dirty="0"/>
                        <a:t>2020-2022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Complete concept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Progress plan implementation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197655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654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924939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974DD5-A75D-4BB0-9F06-6D7BBD15A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Projects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050292D-E2E1-4D93-A3E0-2867E60325FE}"/>
              </a:ext>
            </a:extLst>
          </p:cNvPr>
          <p:cNvGraphicFramePr/>
          <p:nvPr/>
        </p:nvGraphicFramePr>
        <p:xfrm>
          <a:off x="2440005" y="3429000"/>
          <a:ext cx="7010540" cy="1527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A54B70FA-2697-4C0F-B2A1-9F74863C46EC}"/>
              </a:ext>
            </a:extLst>
          </p:cNvPr>
          <p:cNvGraphicFramePr/>
          <p:nvPr/>
        </p:nvGraphicFramePr>
        <p:xfrm>
          <a:off x="2440005" y="1230820"/>
          <a:ext cx="7010540" cy="269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xmlns="" id="{D722FF5B-6193-4F29-807D-8398E56A4EAB}"/>
              </a:ext>
            </a:extLst>
          </p:cNvPr>
          <p:cNvSpPr/>
          <p:nvPr/>
        </p:nvSpPr>
        <p:spPr>
          <a:xfrm>
            <a:off x="2686259" y="3142620"/>
            <a:ext cx="6417548" cy="2122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972018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974DD5-A75D-4BB0-9F06-6D7BBD15A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will cover today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6F06712-EFD5-471C-86D3-282BB2FE0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012" y="1962150"/>
            <a:ext cx="4189325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NZ" sz="3200" dirty="0">
                <a:solidFill>
                  <a:srgbClr val="414141"/>
                </a:solidFill>
              </a:rPr>
              <a:t>Engagement outcomes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NZ" sz="3200" dirty="0">
                <a:solidFill>
                  <a:srgbClr val="414141"/>
                </a:solidFill>
              </a:rPr>
              <a:t>Plan walkthrough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NZ" sz="3200" dirty="0">
                <a:solidFill>
                  <a:srgbClr val="414141"/>
                </a:solidFill>
              </a:rPr>
              <a:t>Next steps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756EB6E-7C60-4A70-BAA2-7A5C83466F78}"/>
              </a:ext>
            </a:extLst>
          </p:cNvPr>
          <p:cNvSpPr/>
          <p:nvPr/>
        </p:nvSpPr>
        <p:spPr>
          <a:xfrm>
            <a:off x="6223279" y="1962150"/>
            <a:ext cx="5010778" cy="329320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NZ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Council direction sought</a:t>
            </a:r>
            <a:endParaRPr lang="en-NZ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N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the Te Maru o Kaituna River Authority:</a:t>
            </a: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N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Receives the report, Approval of Kaituna Action Plan;</a:t>
            </a: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N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Approves the revised content for the Kaituna Action Plan (word version – content only).</a:t>
            </a:r>
          </a:p>
          <a:p>
            <a:pPr marL="342900" lvl="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en-N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Confirms a working group to guide the plan design process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58402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2B2439-B9FE-43D5-BC77-8571FDBD7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24930" cy="1325563"/>
          </a:xfrm>
        </p:spPr>
        <p:txBody>
          <a:bodyPr>
            <a:norm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16. State of the Awa integrated monitoring and reporting project 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xmlns="" id="{A57A3C30-03FF-481C-884C-245D9548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339415"/>
              </p:ext>
            </p:extLst>
          </p:nvPr>
        </p:nvGraphicFramePr>
        <p:xfrm>
          <a:off x="853270" y="1741086"/>
          <a:ext cx="8421359" cy="5270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1840">
                  <a:extLst>
                    <a:ext uri="{9D8B030D-6E8A-4147-A177-3AD203B41FA5}">
                      <a16:colId xmlns:a16="http://schemas.microsoft.com/office/drawing/2014/main" xmlns="" val="2910322984"/>
                    </a:ext>
                  </a:extLst>
                </a:gridCol>
                <a:gridCol w="5469519">
                  <a:extLst>
                    <a:ext uri="{9D8B030D-6E8A-4147-A177-3AD203B41FA5}">
                      <a16:colId xmlns:a16="http://schemas.microsoft.com/office/drawing/2014/main" xmlns="" val="1438437685"/>
                    </a:ext>
                  </a:extLst>
                </a:gridCol>
              </a:tblGrid>
              <a:tr h="7751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Progress to a more comprehensive way of collecting information about the health and the wellbeing of the Kaituna River (and the effectiveness of this Plan). Includes: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integration of information collected by TMOK organisations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identifying more monitoring sites and attributes and sources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opportunities to incorporate mātauranga māori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opportunities for citizen science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270237"/>
                  </a:ext>
                </a:extLst>
              </a:tr>
              <a:tr h="494672">
                <a:tc>
                  <a:txBody>
                    <a:bodyPr/>
                    <a:lstStyle/>
                    <a:p>
                      <a:r>
                        <a:rPr lang="en-NZ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86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NZ" b="1" dirty="0"/>
                        <a:t>Led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BOPRC</a:t>
                      </a:r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/>
                      </a:r>
                      <a:br>
                        <a:rPr lang="en-US" b="1" dirty="0">
                          <a:solidFill>
                            <a:schemeClr val="accent2"/>
                          </a:solidFill>
                        </a:rPr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303525"/>
                  </a:ext>
                </a:extLst>
              </a:tr>
              <a:tr h="1758200">
                <a:tc>
                  <a:txBody>
                    <a:bodyPr/>
                    <a:lstStyle/>
                    <a:p>
                      <a:r>
                        <a:rPr lang="en-NZ" b="1" dirty="0"/>
                        <a:t>Outputs for 2020-2022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Integrated Monitoring Plan completed.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Plan implementation </a:t>
                      </a:r>
                      <a:br>
                        <a:rPr lang="en-US" dirty="0"/>
                      </a:br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(towards a State of the Awa Report in 2023)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197655"/>
                  </a:ext>
                </a:extLst>
              </a:tr>
              <a:tr h="330879">
                <a:tc>
                  <a:txBody>
                    <a:bodyPr/>
                    <a:lstStyle/>
                    <a:p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654364"/>
                  </a:ext>
                </a:extLst>
              </a:tr>
            </a:tbl>
          </a:graphicData>
        </a:graphic>
      </p:graphicFrame>
      <p:pic>
        <p:nvPicPr>
          <p:cNvPr id="7172" name="Picture 4" descr="Image result for nz eel monitoring methods">
            <a:extLst>
              <a:ext uri="{FF2B5EF4-FFF2-40B4-BE49-F238E27FC236}">
                <a16:creationId xmlns:a16="http://schemas.microsoft.com/office/drawing/2014/main" xmlns="" id="{E00029A8-EFB1-4ADC-B7CE-D15859C87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123" y="3873310"/>
            <a:ext cx="2946678" cy="22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8C8426-D7B8-4D43-880A-615AAC24C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4369" y="160444"/>
            <a:ext cx="2560432" cy="36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2614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2B2439-B9FE-43D5-BC77-8571FDBD7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xmlns="" id="{18D228ED-E16E-4CEF-9CA5-06C021FAF68E}"/>
              </a:ext>
            </a:extLst>
          </p:cNvPr>
          <p:cNvSpPr txBox="1">
            <a:spLocks/>
          </p:cNvSpPr>
          <p:nvPr/>
        </p:nvSpPr>
        <p:spPr>
          <a:xfrm>
            <a:off x="788748" y="424351"/>
            <a:ext cx="57753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2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17 Kaituna catchment network mapping project </a:t>
            </a:r>
          </a:p>
        </p:txBody>
      </p:sp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xmlns="" id="{8B25AEC8-0701-49EA-B793-46EB48FCB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028773"/>
              </p:ext>
            </p:extLst>
          </p:nvPr>
        </p:nvGraphicFramePr>
        <p:xfrm>
          <a:off x="788748" y="1731318"/>
          <a:ext cx="5079489" cy="4207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0452">
                  <a:extLst>
                    <a:ext uri="{9D8B030D-6E8A-4147-A177-3AD203B41FA5}">
                      <a16:colId xmlns:a16="http://schemas.microsoft.com/office/drawing/2014/main" xmlns="" val="2910322984"/>
                    </a:ext>
                  </a:extLst>
                </a:gridCol>
                <a:gridCol w="3299037">
                  <a:extLst>
                    <a:ext uri="{9D8B030D-6E8A-4147-A177-3AD203B41FA5}">
                      <a16:colId xmlns:a16="http://schemas.microsoft.com/office/drawing/2014/main" xmlns="" val="1438437685"/>
                    </a:ext>
                  </a:extLst>
                </a:gridCol>
              </a:tblGrid>
              <a:tr h="854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Mapping to support and inform other projects within this Plan. In the long term, could be kept on the TMOK website via online mapping tool.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270237"/>
                  </a:ext>
                </a:extLst>
              </a:tr>
              <a:tr h="598290">
                <a:tc>
                  <a:txBody>
                    <a:bodyPr/>
                    <a:lstStyle/>
                    <a:p>
                      <a:r>
                        <a:rPr lang="en-NZ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86912"/>
                  </a:ext>
                </a:extLst>
              </a:tr>
              <a:tr h="591728">
                <a:tc>
                  <a:txBody>
                    <a:bodyPr/>
                    <a:lstStyle/>
                    <a:p>
                      <a:r>
                        <a:rPr lang="en-NZ" b="1" dirty="0"/>
                        <a:t>Led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BOPRC and WBOPDC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303525"/>
                  </a:ext>
                </a:extLst>
              </a:tr>
              <a:tr h="1196226">
                <a:tc>
                  <a:txBody>
                    <a:bodyPr/>
                    <a:lstStyle/>
                    <a:p>
                      <a:r>
                        <a:rPr lang="en-NZ" b="1" dirty="0"/>
                        <a:t>Outputs for </a:t>
                      </a:r>
                      <a:br>
                        <a:rPr lang="en-NZ" b="1" dirty="0"/>
                      </a:br>
                      <a:r>
                        <a:rPr lang="en-NZ" b="1" dirty="0"/>
                        <a:t>2020-2022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Stocktake and collation of existing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Mapping for Projects 7 (wetland re-creation) and 8 (habitats network)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197655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654364"/>
                  </a:ext>
                </a:extLst>
              </a:tr>
            </a:tbl>
          </a:graphicData>
        </a:graphic>
      </p:graphicFrame>
      <p:sp>
        <p:nvSpPr>
          <p:cNvPr id="10" name="Title 5">
            <a:extLst>
              <a:ext uri="{FF2B5EF4-FFF2-40B4-BE49-F238E27FC236}">
                <a16:creationId xmlns:a16="http://schemas.microsoft.com/office/drawing/2014/main" xmlns="" id="{5B7DF365-2400-442B-A72B-ECAEFD9ECED4}"/>
              </a:ext>
            </a:extLst>
          </p:cNvPr>
          <p:cNvSpPr txBox="1">
            <a:spLocks/>
          </p:cNvSpPr>
          <p:nvPr/>
        </p:nvSpPr>
        <p:spPr>
          <a:xfrm>
            <a:off x="6564062" y="405755"/>
            <a:ext cx="57753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2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18 River restoration and enhancement project </a:t>
            </a:r>
          </a:p>
        </p:txBody>
      </p:sp>
      <p:graphicFrame>
        <p:nvGraphicFramePr>
          <p:cNvPr id="11" name="Table 13">
            <a:extLst>
              <a:ext uri="{FF2B5EF4-FFF2-40B4-BE49-F238E27FC236}">
                <a16:creationId xmlns:a16="http://schemas.microsoft.com/office/drawing/2014/main" xmlns="" id="{6ADB9365-6757-44FF-8647-1112DE669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661989"/>
              </p:ext>
            </p:extLst>
          </p:nvPr>
        </p:nvGraphicFramePr>
        <p:xfrm>
          <a:off x="6564062" y="1731318"/>
          <a:ext cx="5393478" cy="4207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0511">
                  <a:extLst>
                    <a:ext uri="{9D8B030D-6E8A-4147-A177-3AD203B41FA5}">
                      <a16:colId xmlns:a16="http://schemas.microsoft.com/office/drawing/2014/main" xmlns="" val="2910322984"/>
                    </a:ext>
                  </a:extLst>
                </a:gridCol>
                <a:gridCol w="3502967">
                  <a:extLst>
                    <a:ext uri="{9D8B030D-6E8A-4147-A177-3AD203B41FA5}">
                      <a16:colId xmlns:a16="http://schemas.microsoft.com/office/drawing/2014/main" xmlns="" val="1438437685"/>
                    </a:ext>
                  </a:extLst>
                </a:gridCol>
              </a:tblGrid>
              <a:tr h="854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Dedicated fund to facilitate public donations, external funding and corporate sponsorship. Fund would be used for Kaituna community projects.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270237"/>
                  </a:ext>
                </a:extLst>
              </a:tr>
              <a:tr h="598290">
                <a:tc>
                  <a:txBody>
                    <a:bodyPr/>
                    <a:lstStyle/>
                    <a:p>
                      <a:r>
                        <a:rPr lang="en-NZ" b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286912"/>
                  </a:ext>
                </a:extLst>
              </a:tr>
              <a:tr h="591728">
                <a:tc>
                  <a:txBody>
                    <a:bodyPr/>
                    <a:lstStyle/>
                    <a:p>
                      <a:r>
                        <a:rPr lang="en-NZ" b="1" dirty="0"/>
                        <a:t>Led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 Maru o Kaituna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2303525"/>
                  </a:ext>
                </a:extLst>
              </a:tr>
              <a:tr h="1196226">
                <a:tc>
                  <a:txBody>
                    <a:bodyPr/>
                    <a:lstStyle/>
                    <a:p>
                      <a:r>
                        <a:rPr lang="en-NZ" b="1" dirty="0"/>
                        <a:t>Outputs for </a:t>
                      </a:r>
                      <a:br>
                        <a:rPr lang="en-NZ" b="1" dirty="0"/>
                      </a:br>
                      <a:r>
                        <a:rPr lang="en-NZ" b="1" dirty="0"/>
                        <a:t>2020-2022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Establish fund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Secure at least two external funding partners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Annual funding round for Kaituna community 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8197655"/>
                  </a:ext>
                </a:extLst>
              </a:tr>
              <a:tr h="341880">
                <a:tc>
                  <a:txBody>
                    <a:bodyPr/>
                    <a:lstStyle/>
                    <a:p>
                      <a:endParaRPr lang="en-N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654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056653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028" cy="691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98" y="4945229"/>
            <a:ext cx="852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4054"/>
            <a:ext cx="2024539" cy="277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8230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974DD5-A75D-4BB0-9F06-6D7BBD15A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2A4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Ensuring effective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3E1E64-2573-4268-AA6E-44D58729DE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b="1" dirty="0"/>
              <a:t>Next 1-2 TMOK meetings:</a:t>
            </a:r>
          </a:p>
          <a:p>
            <a:r>
              <a:rPr lang="en-NZ" dirty="0"/>
              <a:t>Annual TMOK work plan developed and released publicly</a:t>
            </a:r>
          </a:p>
          <a:p>
            <a:r>
              <a:rPr lang="en-NZ" dirty="0"/>
              <a:t>TMOK projects to be scoped</a:t>
            </a:r>
          </a:p>
          <a:p>
            <a:pPr marL="0" indent="0">
              <a:buNone/>
            </a:pPr>
            <a:endParaRPr lang="en-NZ" b="1" dirty="0"/>
          </a:p>
          <a:p>
            <a:pPr marL="0" indent="0">
              <a:buNone/>
            </a:pPr>
            <a:r>
              <a:rPr lang="en-NZ" b="1" dirty="0"/>
              <a:t>Dedicated resourcing:</a:t>
            </a:r>
          </a:p>
          <a:p>
            <a:pPr lvl="0"/>
            <a:r>
              <a:rPr lang="en-NZ" dirty="0"/>
              <a:t>Project coordinator (now) </a:t>
            </a:r>
          </a:p>
          <a:p>
            <a:pPr lvl="0"/>
            <a:r>
              <a:rPr lang="en-NZ" dirty="0"/>
              <a:t>Community connector (2020)</a:t>
            </a:r>
          </a:p>
          <a:p>
            <a:pPr marL="0" indent="0">
              <a:buNone/>
            </a:pPr>
            <a:endParaRPr lang="en-NZ" b="1" dirty="0"/>
          </a:p>
          <a:p>
            <a:pPr lvl="0"/>
            <a:endParaRPr lang="en-NZ" dirty="0"/>
          </a:p>
          <a:p>
            <a:pPr lvl="0"/>
            <a:endParaRPr lang="en-NZ" dirty="0"/>
          </a:p>
          <a:p>
            <a:pPr marL="0" indent="0">
              <a:buNone/>
            </a:pPr>
            <a:endParaRPr lang="en-NZ" b="1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E73FB94-68D1-46C4-9281-E55871F3C1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b="1" dirty="0"/>
              <a:t>Funding: </a:t>
            </a:r>
          </a:p>
          <a:p>
            <a:r>
              <a:rPr lang="en-NZ" dirty="0"/>
              <a:t>importance of Annual and Long Term Plan input</a:t>
            </a:r>
          </a:p>
          <a:p>
            <a:r>
              <a:rPr lang="en-NZ" dirty="0"/>
              <a:t>external funding opportunities</a:t>
            </a:r>
          </a:p>
          <a:p>
            <a:pPr marL="0" indent="0">
              <a:buNone/>
            </a:pPr>
            <a:endParaRPr lang="en-NZ" b="1" dirty="0"/>
          </a:p>
          <a:p>
            <a:pPr marL="0" indent="0">
              <a:buNone/>
            </a:pPr>
            <a:r>
              <a:rPr lang="en-NZ" b="1" dirty="0"/>
              <a:t>Create opportunities to involve the Kaituna community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93689480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974DD5-A75D-4BB0-9F06-6D7BBD15A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2A4D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3E1E64-2573-4268-AA6E-44D58729D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NZ" dirty="0"/>
              <a:t>Receives the report, Approval of Kaituna Action Plan;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NZ" dirty="0"/>
              <a:t>Approves the revised content for the Kaituna Action Plan </a:t>
            </a:r>
          </a:p>
          <a:p>
            <a:pPr lvl="1">
              <a:lnSpc>
                <a:spcPct val="150000"/>
              </a:lnSpc>
            </a:pPr>
            <a:r>
              <a:rPr lang="en-NZ" dirty="0"/>
              <a:t>Word version – content only</a:t>
            </a:r>
          </a:p>
          <a:p>
            <a:pPr lvl="1">
              <a:lnSpc>
                <a:spcPct val="150000"/>
              </a:lnSpc>
            </a:pPr>
            <a:r>
              <a:rPr lang="en-NZ" dirty="0"/>
              <a:t>Subject to minor amendments (correct numbering)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NZ" dirty="0"/>
              <a:t>Confirms a working group to guide the plan design process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46815952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" y="0"/>
            <a:ext cx="12276632" cy="691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4054"/>
            <a:ext cx="2024539" cy="277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243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" y="0"/>
            <a:ext cx="12276632" cy="691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4054"/>
            <a:ext cx="2024539" cy="2779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AB707-8980-47DC-AB19-8C3236CF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540" y="3456000"/>
            <a:ext cx="10515600" cy="2852737"/>
          </a:xfrm>
        </p:spPr>
        <p:txBody>
          <a:bodyPr>
            <a:normAutofit/>
          </a:bodyPr>
          <a:lstStyle/>
          <a:p>
            <a:r>
              <a:rPr lang="en-NZ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 outcomes</a:t>
            </a:r>
          </a:p>
        </p:txBody>
      </p:sp>
    </p:spTree>
    <p:extLst>
      <p:ext uri="{BB962C8B-B14F-4D97-AF65-F5344CB8AC3E}">
        <p14:creationId xmlns:p14="http://schemas.microsoft.com/office/powerpoint/2010/main" val="379512566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974DD5-A75D-4BB0-9F06-6D7BBD15A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3E1E64-2573-4268-AA6E-44D58729D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5810459" cy="4351338"/>
          </a:xfrm>
        </p:spPr>
        <p:txBody>
          <a:bodyPr>
            <a:normAutofit/>
          </a:bodyPr>
          <a:lstStyle/>
          <a:p>
            <a:pPr lvl="0"/>
            <a:r>
              <a:rPr lang="en-NZ" sz="2600" dirty="0">
                <a:solidFill>
                  <a:srgbClr val="414141"/>
                </a:solidFill>
              </a:rPr>
              <a:t>Community drop in sessions </a:t>
            </a:r>
            <a:br>
              <a:rPr lang="en-NZ" sz="2600" dirty="0">
                <a:solidFill>
                  <a:srgbClr val="414141"/>
                </a:solidFill>
              </a:rPr>
            </a:br>
            <a:r>
              <a:rPr lang="en-NZ" sz="2600" dirty="0">
                <a:solidFill>
                  <a:srgbClr val="414141"/>
                </a:solidFill>
              </a:rPr>
              <a:t>(Te Puke, Okere, Maketu).  </a:t>
            </a:r>
          </a:p>
          <a:p>
            <a:pPr lvl="0"/>
            <a:r>
              <a:rPr lang="en-NZ" sz="2600" dirty="0">
                <a:solidFill>
                  <a:srgbClr val="414141"/>
                </a:solidFill>
              </a:rPr>
              <a:t>One-on-one meetings </a:t>
            </a:r>
            <a:br>
              <a:rPr lang="en-NZ" sz="2600" dirty="0">
                <a:solidFill>
                  <a:srgbClr val="414141"/>
                </a:solidFill>
              </a:rPr>
            </a:br>
            <a:r>
              <a:rPr lang="en-NZ" sz="2600" dirty="0">
                <a:solidFill>
                  <a:srgbClr val="414141"/>
                </a:solidFill>
              </a:rPr>
              <a:t>(Tapuika whanau, Fish and Game Council, Te Tumu Landowners Group)</a:t>
            </a:r>
          </a:p>
          <a:p>
            <a:pPr lvl="0"/>
            <a:r>
              <a:rPr lang="en-NZ" sz="2600" dirty="0">
                <a:solidFill>
                  <a:srgbClr val="414141"/>
                </a:solidFill>
              </a:rPr>
              <a:t>Online survey and emails</a:t>
            </a:r>
          </a:p>
          <a:p>
            <a:pPr marL="0" lvl="0" indent="0">
              <a:buNone/>
            </a:pPr>
            <a:r>
              <a:rPr lang="en-NZ" sz="2600" dirty="0">
                <a:solidFill>
                  <a:srgbClr val="414141"/>
                </a:solidFill>
              </a:rPr>
              <a:t/>
            </a:r>
            <a:br>
              <a:rPr lang="en-NZ" sz="2600" dirty="0">
                <a:solidFill>
                  <a:srgbClr val="414141"/>
                </a:solidFill>
              </a:rPr>
            </a:br>
            <a:r>
              <a:rPr lang="en-NZ" sz="2600" dirty="0">
                <a:solidFill>
                  <a:srgbClr val="414141"/>
                </a:solidFill>
              </a:rPr>
              <a:t>Also meetings with and/or feedback from, operational staff of each Council </a:t>
            </a:r>
          </a:p>
          <a:p>
            <a:pPr marL="0" indent="0">
              <a:buNone/>
            </a:pPr>
            <a:endParaRPr lang="en-NZ" sz="2600" dirty="0">
              <a:solidFill>
                <a:srgbClr val="414141"/>
              </a:solidFill>
            </a:endParaRP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xmlns="" id="{A10D5DA6-33E1-4964-BEAE-A14062170D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49" y="152034"/>
            <a:ext cx="4103076" cy="3077307"/>
          </a:xfrm>
          <a:prstGeom prst="rect">
            <a:avLst/>
          </a:prstGeom>
        </p:spPr>
      </p:pic>
      <p:pic>
        <p:nvPicPr>
          <p:cNvPr id="9" name="Picture 8" descr="A picture containing indoor, table&#10;&#10;Description automatically generated">
            <a:extLst>
              <a:ext uri="{FF2B5EF4-FFF2-40B4-BE49-F238E27FC236}">
                <a16:creationId xmlns:a16="http://schemas.microsoft.com/office/drawing/2014/main" xmlns="" id="{AAD19EC9-64F8-4C27-9165-7B0D2FC672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59" y="2964719"/>
            <a:ext cx="4103075" cy="30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9788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974DD5-A75D-4BB0-9F06-6D7BBD15A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 Themes – drop in sessions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C0D0D5F1-3B0B-4EB6-8332-2592E75F1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1945559"/>
              </p:ext>
            </p:extLst>
          </p:nvPr>
        </p:nvGraphicFramePr>
        <p:xfrm>
          <a:off x="653143" y="1477108"/>
          <a:ext cx="10922558" cy="4574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356392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974DD5-A75D-4BB0-9F06-6D7BBD15A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DBD39CA5-F5C0-4D32-9FE3-A4A1523D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 Overview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83B6E670-8A86-47AC-8ADB-00DEC79CBB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814628"/>
              </p:ext>
            </p:extLst>
          </p:nvPr>
        </p:nvGraphicFramePr>
        <p:xfrm>
          <a:off x="918586" y="1690688"/>
          <a:ext cx="10807840" cy="392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434539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" y="0"/>
            <a:ext cx="12276632" cy="691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4054"/>
            <a:ext cx="2024539" cy="2779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AB707-8980-47DC-AB19-8C3236CF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540" y="3456000"/>
            <a:ext cx="10515600" cy="2852737"/>
          </a:xfrm>
        </p:spPr>
        <p:txBody>
          <a:bodyPr>
            <a:normAutofit/>
          </a:bodyPr>
          <a:lstStyle/>
          <a:p>
            <a:r>
              <a:rPr lang="en-NZ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walkthrough</a:t>
            </a:r>
          </a:p>
        </p:txBody>
      </p:sp>
    </p:spTree>
    <p:extLst>
      <p:ext uri="{BB962C8B-B14F-4D97-AF65-F5344CB8AC3E}">
        <p14:creationId xmlns:p14="http://schemas.microsoft.com/office/powerpoint/2010/main" val="296614948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150"/>
            <a:ext cx="12192000" cy="4895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083" y="625156"/>
            <a:ext cx="10185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Guiding Principles (no change since June)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BCA41D-1C1C-49E2-9D6F-88726DDF78C9}"/>
              </a:ext>
            </a:extLst>
          </p:cNvPr>
          <p:cNvSpPr/>
          <p:nvPr/>
        </p:nvSpPr>
        <p:spPr>
          <a:xfrm>
            <a:off x="849083" y="1440253"/>
            <a:ext cx="101856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N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For this Plan to be successful, Te Maru o Kaituna will do the following:</a:t>
            </a:r>
          </a:p>
          <a:p>
            <a:pPr marL="342900" lvl="0" indent="-342900">
              <a:buClr>
                <a:srgbClr val="00642D"/>
              </a:buClr>
              <a:buSzPts val="800"/>
              <a:buFont typeface="Symbol" panose="05050102010706020507" pitchFamily="18" charset="2"/>
              <a:buChar char=""/>
            </a:pPr>
            <a:r>
              <a:rPr lang="en-NZ" sz="2000" b="1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Kia whakakotahi | Integrated thinking and action</a:t>
            </a:r>
            <a:r>
              <a:rPr lang="en-NZ" sz="2000" b="1" dirty="0">
                <a:solidFill>
                  <a:srgbClr val="63998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- We will take an holistic and whole systems approach to improving the health of the Kaituna River. </a:t>
            </a:r>
          </a:p>
          <a:p>
            <a:pPr marL="685800"/>
            <a:r>
              <a:rPr lang="en-N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Clr>
                <a:srgbClr val="00642D"/>
              </a:buClr>
              <a:buSzPts val="800"/>
              <a:buFont typeface="Symbol" panose="05050102010706020507" pitchFamily="18" charset="2"/>
              <a:buChar char=""/>
            </a:pPr>
            <a:r>
              <a:rPr lang="en-NZ" sz="2000" b="1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Kia whakapiri | Collective action</a:t>
            </a:r>
            <a:r>
              <a:rPr lang="en-NZ" sz="20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- We will work together to effect positive change for the Kaituna River and all it sustains.</a:t>
            </a:r>
          </a:p>
          <a:p>
            <a:pPr marL="685800"/>
            <a:r>
              <a:rPr lang="en-N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Clr>
                <a:srgbClr val="00642D"/>
              </a:buClr>
              <a:buSzPts val="800"/>
              <a:buFont typeface="Symbol" panose="05050102010706020507" pitchFamily="18" charset="2"/>
              <a:buChar char=""/>
            </a:pPr>
            <a:r>
              <a:rPr lang="en-NZ" sz="2000" b="1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Kia whakamārama | Collective enlightenment </a:t>
            </a:r>
            <a:r>
              <a:rPr lang="en-NZ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N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We will share information / stories / data to build our collective awareness and understanding about the Kaituna Catchment. </a:t>
            </a:r>
          </a:p>
          <a:p>
            <a:pPr marL="685800"/>
            <a:r>
              <a:rPr lang="en-N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Clr>
                <a:srgbClr val="00642D"/>
              </a:buClr>
              <a:buSzPts val="800"/>
              <a:buFont typeface="Symbol" panose="05050102010706020507" pitchFamily="18" charset="2"/>
              <a:buChar char=""/>
            </a:pPr>
            <a:r>
              <a:rPr lang="en-NZ" sz="2000" b="1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Kia whakamana | Community empowerment </a:t>
            </a:r>
            <a:r>
              <a:rPr lang="en-NZ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NZ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We will encourage our communities to lead and/or be part of projects within the Kaituna River catchment. This includes tangata whenua, local care groups and schools.</a:t>
            </a:r>
          </a:p>
        </p:txBody>
      </p:sp>
    </p:spTree>
    <p:extLst>
      <p:ext uri="{BB962C8B-B14F-4D97-AF65-F5344CB8AC3E}">
        <p14:creationId xmlns:p14="http://schemas.microsoft.com/office/powerpoint/2010/main" val="429055900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 Maru o Kaituna River Authority TMo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A3380840</value>
    </field>
    <field name="Objective-Title">
      <value order="0">Kaituna Action Plan 27 September 2019</value>
    </field>
    <field name="Objective-Description">
      <value order="0"/>
    </field>
    <field name="Objective-CreationStamp">
      <value order="0">2019-09-25T19:49:43Z</value>
    </field>
    <field name="Objective-IsApproved">
      <value order="0">false</value>
    </field>
    <field name="Objective-IsPublished">
      <value order="0">true</value>
    </field>
    <field name="Objective-DatePublished">
      <value order="0">2019-10-11T01:51:02Z</value>
    </field>
    <field name="Objective-ModificationStamp">
      <value order="0">2019-10-11T02:49:42Z</value>
    </field>
    <field name="Objective-Owner">
      <value order="0">Amanda Namana</value>
    </field>
    <field name="Objective-Path">
      <value order="0">EasyInfo Global Folder:'Virtual Filing Cabinet':Democratic Process and Stakeholdings:Council Committee Meetings:* Council Committees:Te Maru o Kaituna River Authority (est. May 2014):4 | Te Maru o Kaituna River Authority Meetings:Te Maru o Kaituna River Authority Agenda *:2019 Te Maru o Kaituna River Authority Agenda:2019-09-27 - Te Maru o Kaituna River Authority - 27 September 2019:Presentations</value>
    </field>
    <field name="Objective-Parent">
      <value order="0">Presentations</value>
    </field>
    <field name="Objective-State">
      <value order="0">Published</value>
    </field>
    <field name="Objective-VersionId">
      <value order="0">vA5119401</value>
    </field>
    <field name="Objective-Version">
      <value order="0">1.0</value>
    </field>
    <field name="Objective-VersionNumber">
      <value order="0">2</value>
    </field>
    <field name="Objective-VersionComment">
      <value order="0"/>
    </field>
    <field name="Objective-FileNumber">
      <value order="0">2.00772</value>
    </field>
    <field name="Objective-Classification">
      <value order="0">Public Access</value>
    </field>
    <field name="Objective-Caveats">
      <value order="0"/>
    </field>
  </systemFields>
  <catalogues>
    <catalogue name="Meeting And Hearing Type Catalogue" type="type" ori="id:cA22">
      <field name="Objective-Meeting and Hearing Type">
        <value order="0">Presentation</value>
      </field>
      <field name="Objective-Meeting Date">
        <value order="0"/>
      </field>
      <field name="Objective-On Behalf Of">
        <value order="0"/>
      </field>
      <field name="Objective-Accela Key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2167</Words>
  <Application>Microsoft Office PowerPoint</Application>
  <PresentationFormat>Custom</PresentationFormat>
  <Paragraphs>402</Paragraphs>
  <Slides>35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 Maru o Kaituna River Authority TMoK</vt:lpstr>
      <vt:lpstr>PowerPoint Presentation</vt:lpstr>
      <vt:lpstr>PowerPoint Presentation</vt:lpstr>
      <vt:lpstr>What we will cover today</vt:lpstr>
      <vt:lpstr>Engagement outcomes</vt:lpstr>
      <vt:lpstr>Engagement Overview</vt:lpstr>
      <vt:lpstr>Engagement Themes – drop in sessions</vt:lpstr>
      <vt:lpstr>Engagement Overview</vt:lpstr>
      <vt:lpstr>Plan walkthrough</vt:lpstr>
      <vt:lpstr>PowerPoint Presentation</vt:lpstr>
      <vt:lpstr>Key changes to the Plan since June meeting</vt:lpstr>
      <vt:lpstr>Key changes to the Plan</vt:lpstr>
      <vt:lpstr>Key changes to the Plan</vt:lpstr>
      <vt:lpstr>Our Projects</vt:lpstr>
      <vt:lpstr>Project 1. Lowland drains and drainage canal improvement project</vt:lpstr>
      <vt:lpstr>Project 2. Freshwater quality and quantity limits project</vt:lpstr>
      <vt:lpstr>Project 3. Consented takes and discharges project</vt:lpstr>
      <vt:lpstr>Project 4. Focus catchments project </vt:lpstr>
      <vt:lpstr>Project 5. Farm environment plans project </vt:lpstr>
      <vt:lpstr>Our Projects</vt:lpstr>
      <vt:lpstr>Project 6. Post Kaituna River re-diversion project</vt:lpstr>
      <vt:lpstr>Project 7. Wetland Re-creation project </vt:lpstr>
      <vt:lpstr>Project 8. Kaituna habitats network project </vt:lpstr>
      <vt:lpstr>Project 8. Pātaka kai project </vt:lpstr>
      <vt:lpstr>Our Projects</vt:lpstr>
      <vt:lpstr>Project 10. Kaituna community connection project </vt:lpstr>
      <vt:lpstr>Project 11. Kaituna River Access project </vt:lpstr>
      <vt:lpstr>Project 13. Kaituna cultural and historical heritage project </vt:lpstr>
      <vt:lpstr>Project 14. Upper Catchment ‘gateway’ project </vt:lpstr>
      <vt:lpstr>Our Projects</vt:lpstr>
      <vt:lpstr>Project 16. State of the Awa integrated monitoring and reporting project </vt:lpstr>
      <vt:lpstr>PowerPoint Presentation</vt:lpstr>
      <vt:lpstr>PowerPoint Presentation</vt:lpstr>
      <vt:lpstr>Ensuring effective implementation</vt:lpstr>
      <vt:lpstr>Resolution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elva conroy</dc:creator>
  <cp:lastModifiedBy>Amanda Namana</cp:lastModifiedBy>
  <cp:revision>2</cp:revision>
  <dcterms:created xsi:type="dcterms:W3CDTF">2019-03-21T21:55:57Z</dcterms:created>
  <dcterms:modified xsi:type="dcterms:W3CDTF">2019-10-11T01:50:44Z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A3380840</vt:lpwstr>
  </property>
  <property fmtid="{D5CDD505-2E9C-101B-9397-08002B2CF9AE}" pid="4" name="Objective-Title">
    <vt:lpwstr>Kaituna Action Plan 27 September 2019</vt:lpwstr>
  </property>
  <property fmtid="{D5CDD505-2E9C-101B-9397-08002B2CF9AE}" pid="5" name="Objective-Description">
    <vt:lpwstr/>
  </property>
  <property fmtid="{D5CDD505-2E9C-101B-9397-08002B2CF9AE}" pid="6" name="Objective-CreationStamp">
    <vt:filetime>2019-09-25T19:49:43Z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2019-10-11T01:51:02Z</vt:filetime>
  </property>
  <property fmtid="{D5CDD505-2E9C-101B-9397-08002B2CF9AE}" pid="10" name="Objective-ModificationStamp">
    <vt:filetime>2019-10-11T02:49:42Z</vt:filetime>
  </property>
  <property fmtid="{D5CDD505-2E9C-101B-9397-08002B2CF9AE}" pid="11" name="Objective-Owner">
    <vt:lpwstr>Amanda Namana</vt:lpwstr>
  </property>
  <property fmtid="{D5CDD505-2E9C-101B-9397-08002B2CF9AE}" pid="12" name="Objective-Path">
    <vt:lpwstr>EasyInfo Global Folder:'Virtual Filing Cabinet':Democratic Process and Stakeholdings:Council Committee Meetings:* Council Committees:Te Maru o Kaituna River Authority (est. May 2014):4 | Te Maru o Kaituna River Authority Meetings:Te Maru o Kaituna River Authority Agenda *:2019 Te Maru o Kaituna River Authority Agenda:2019-09-27 - Te Maru o Kaituna River Authority - 27 September 2019:Presentations</vt:lpwstr>
  </property>
  <property fmtid="{D5CDD505-2E9C-101B-9397-08002B2CF9AE}" pid="13" name="Objective-Parent">
    <vt:lpwstr>Presentations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vA5119401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/>
  </property>
  <property fmtid="{D5CDD505-2E9C-101B-9397-08002B2CF9AE}" pid="19" name="Objective-FileNumber">
    <vt:lpwstr>2.00772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Meeting and Hearing Type">
    <vt:lpwstr>Presentation</vt:lpwstr>
  </property>
  <property fmtid="{D5CDD505-2E9C-101B-9397-08002B2CF9AE}" pid="23" name="Objective-Meeting Date">
    <vt:lpwstr/>
  </property>
  <property fmtid="{D5CDD505-2E9C-101B-9397-08002B2CF9AE}" pid="24" name="Objective-On Behalf Of">
    <vt:lpwstr/>
  </property>
  <property fmtid="{D5CDD505-2E9C-101B-9397-08002B2CF9AE}" pid="25" name="Objective-Accela Key">
    <vt:lpwstr/>
  </property>
  <property fmtid="{D5CDD505-2E9C-101B-9397-08002B2CF9AE}" pid="26" name="Objective-Comment">
    <vt:lpwstr/>
  </property>
</Properties>
</file>