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6207" autoAdjust="0"/>
  </p:normalViewPr>
  <p:slideViewPr>
    <p:cSldViewPr>
      <p:cViewPr varScale="1">
        <p:scale>
          <a:sx n="106" d="100"/>
          <a:sy n="106" d="100"/>
        </p:scale>
        <p:origin x="-80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tableStyles" Target="tableStyles.xml" Id="rId13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theme" Target="theme/theme1.xml" Id="rId12" /><Relationship Type="http://schemas.openxmlformats.org/officeDocument/2006/relationships/slideMaster" Target="slideMasters/slideMaster1.xml" Id="rId2" /><Relationship Type="http://schemas.openxmlformats.org/officeDocument/2006/relationships/slide" Target="slides/slide4.xml" Id="rId6" /><Relationship Type="http://schemas.openxmlformats.org/officeDocument/2006/relationships/viewProps" Target="viewProps.xml" Id="rId11" /><Relationship Type="http://schemas.openxmlformats.org/officeDocument/2006/relationships/slide" Target="slides/slide3.xml" Id="rId5" /><Relationship Type="http://schemas.openxmlformats.org/officeDocument/2006/relationships/presProps" Target="presProps.xml" Id="rId10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customXml" Target="/customXML/item2.xml" Id="R4da967e41e2b4984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81127"/>
            <a:ext cx="9144000" cy="86409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383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591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828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604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001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550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87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630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594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152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169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8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E9300AB-CC9E-4465-9AF3-6C0352B13FC5}" type="datetimeFigureOut">
              <a:rPr lang="en-NZ" smtClean="0"/>
              <a:pPr/>
              <a:t>25/09/2019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15D8AD-9936-4419-82E2-7AD280D1304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883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State of the </a:t>
            </a:r>
            <a:r>
              <a:rPr lang="en-NZ" dirty="0" err="1" smtClean="0"/>
              <a:t>Ōhiwa</a:t>
            </a:r>
            <a:r>
              <a:rPr lang="en-NZ" dirty="0" smtClean="0"/>
              <a:t> Harbour and Catchment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3561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77" y="0"/>
            <a:ext cx="9175677" cy="6381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345915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Z" sz="2400" dirty="0" err="1" smtClean="0"/>
              <a:t>Fernbird</a:t>
            </a:r>
            <a:r>
              <a:rPr lang="en-NZ" sz="2400" dirty="0" smtClean="0"/>
              <a:t> on </a:t>
            </a:r>
            <a:r>
              <a:rPr lang="en-NZ" sz="2400" dirty="0" err="1" smtClean="0"/>
              <a:t>Uretara</a:t>
            </a:r>
            <a:r>
              <a:rPr lang="en-NZ" sz="2400" dirty="0" smtClean="0"/>
              <a:t> Island</a:t>
            </a:r>
          </a:p>
          <a:p>
            <a:r>
              <a:rPr lang="en-NZ" sz="2400" dirty="0" smtClean="0"/>
              <a:t>12 birds in 2012</a:t>
            </a:r>
          </a:p>
          <a:p>
            <a:r>
              <a:rPr lang="en-NZ" sz="2400" dirty="0" smtClean="0"/>
              <a:t>54 birds in 2019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75660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877272"/>
            <a:ext cx="41056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Z" sz="2400" dirty="0" smtClean="0"/>
              <a:t>10ha of kahikatea forest fenced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7127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isabe\Desktop\Bathi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968552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4154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 err="1" smtClean="0"/>
              <a:t>Ōhiwa</a:t>
            </a:r>
            <a:r>
              <a:rPr lang="en-NZ" sz="2000" b="1" dirty="0" smtClean="0"/>
              <a:t> Harbour bathing water quality</a:t>
            </a:r>
            <a:endParaRPr lang="en-NZ" sz="2000" b="1" dirty="0"/>
          </a:p>
        </p:txBody>
      </p:sp>
    </p:spTree>
    <p:extLst>
      <p:ext uri="{BB962C8B-B14F-4D97-AF65-F5344CB8AC3E}">
        <p14:creationId xmlns:p14="http://schemas.microsoft.com/office/powerpoint/2010/main" val="383267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Figure 3. a) The median faecal coliform value per bathing season. The red line represents the 14 MPN/100mL limit. b) The percentage of samples that exceed the 43 MPN/100mL threshold. The red line represents the 10% limi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628800"/>
            <a:ext cx="4176464" cy="381642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4905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 err="1" smtClean="0"/>
              <a:t>Ōhiwa</a:t>
            </a:r>
            <a:r>
              <a:rPr lang="en-NZ" sz="2000" b="1" dirty="0" smtClean="0"/>
              <a:t> Harbour shellfish consumption safety</a:t>
            </a:r>
            <a:endParaRPr lang="en-NZ" sz="2000" b="1" dirty="0"/>
          </a:p>
        </p:txBody>
      </p:sp>
    </p:spTree>
    <p:extLst>
      <p:ext uri="{BB962C8B-B14F-4D97-AF65-F5344CB8AC3E}">
        <p14:creationId xmlns:p14="http://schemas.microsoft.com/office/powerpoint/2010/main" val="71684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Figure 8. Time series of nutrient concentration data at the Nukuhou at Glenholme Road water wquality site. The red dots represent data from the most recent year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88640"/>
            <a:ext cx="5299075" cy="618236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1798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 err="1" smtClean="0"/>
              <a:t>Nukuhou</a:t>
            </a:r>
            <a:r>
              <a:rPr lang="en-NZ" sz="2000" b="1" dirty="0" smtClean="0"/>
              <a:t> River</a:t>
            </a:r>
          </a:p>
          <a:p>
            <a:r>
              <a:rPr lang="en-NZ" sz="2000" b="1" dirty="0"/>
              <a:t>n</a:t>
            </a:r>
            <a:r>
              <a:rPr lang="en-NZ" sz="2000" b="1" dirty="0" smtClean="0"/>
              <a:t>utrient trends</a:t>
            </a:r>
            <a:endParaRPr lang="en-NZ" sz="2000" b="1" dirty="0"/>
          </a:p>
        </p:txBody>
      </p:sp>
    </p:spTree>
    <p:extLst>
      <p:ext uri="{BB962C8B-B14F-4D97-AF65-F5344CB8AC3E}">
        <p14:creationId xmlns:p14="http://schemas.microsoft.com/office/powerpoint/2010/main" val="218946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isabe\Desktop\Temp\Ecol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5" y="2589530"/>
            <a:ext cx="5939790" cy="1678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980728"/>
            <a:ext cx="3028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 err="1" smtClean="0"/>
              <a:t>Nukuhou</a:t>
            </a:r>
            <a:r>
              <a:rPr lang="en-NZ" sz="2000" b="1" dirty="0" smtClean="0"/>
              <a:t> River E.coli trend</a:t>
            </a:r>
            <a:endParaRPr lang="en-NZ" sz="2000" b="1" dirty="0"/>
          </a:p>
        </p:txBody>
      </p:sp>
    </p:spTree>
    <p:extLst>
      <p:ext uri="{BB962C8B-B14F-4D97-AF65-F5344CB8AC3E}">
        <p14:creationId xmlns:p14="http://schemas.microsoft.com/office/powerpoint/2010/main" val="203794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A3369525</value>
    </field>
    <field name="Objective-Title">
      <value order="0">State of the Ohiwa Harbour and Catchment - Tim</value>
    </field>
    <field name="Objective-Description">
      <value order="0"/>
    </field>
    <field name="Objective-CreationStamp">
      <value order="0">2019-09-16T22:56:33Z</value>
    </field>
    <field name="Objective-IsApproved">
      <value order="0">false</value>
    </field>
    <field name="Objective-IsPublished">
      <value order="0">true</value>
    </field>
    <field name="Objective-DatePublished">
      <value order="0">2019-09-24T22:53:38Z</value>
    </field>
    <field name="Objective-ModificationStamp">
      <value order="0">2019-09-24T22:53:38Z</value>
    </field>
    <field name="Objective-Owner">
      <value order="0">Tim Senior</value>
    </field>
    <field name="Objective-Path">
      <value order="0">EasyInfo Global Folder:'Virtual Filing Cabinet':Democratic Process and Stakeholdings:Council Committee Meetings:* Council Committees:Ohiwa Harbour Implementation Forum:4 | Ohiwa Harbour Implementation Forum Meetings:Ohiwa Harbour Implementation Forum Agenda *:2019 Ohiwa Harbour Implementation Forum Agenda:2019-09-19 - Ohiwa Harbour Implementation Forum Meeting Agenda -  Thursday 19 September 2019:Presentations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vA5098423</value>
    </field>
    <field name="Objective-Version">
      <value order="0">3.0</value>
    </field>
    <field name="Objective-VersionNumber">
      <value order="0">4</value>
    </field>
    <field name="Objective-VersionComment">
      <value order="0"/>
    </field>
    <field name="Objective-FileNumber">
      <value order="0">2.00762</value>
    </field>
    <field name="Objective-Classification">
      <value order="0">Public Access</value>
    </field>
    <field name="Objective-Caveats">
      <value order="0"/>
    </field>
  </systemFields>
  <catalogues>
    <catalogue name="Planning, Control And Reporting Type Catalogue" type="type" ori="id:cA23">
      <field name="Objective-Operative Date">
        <value order="0"/>
      </field>
      <field name="Objective-Author">
        <value order="0"/>
      </field>
      <field name="Objective-On Behalf Of">
        <value order="0"/>
      </field>
      <field name="Objective-Accela Key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Ohiwa Harbour</Template>
  <TotalTime>97</TotalTime>
  <Words>42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State of the Ōhiwa Harbour and Catchment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 of Plenty Regional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Ōhiwa Harbour and Catchment</dc:title>
  <dc:creator>Tim Senior</dc:creator>
  <cp:keywords>Ohiwa;Harbour</cp:keywords>
  <cp:lastModifiedBy>Rita Watene</cp:lastModifiedBy>
  <cp:revision>6</cp:revision>
  <dcterms:created xsi:type="dcterms:W3CDTF">2019-09-16T22:21:42Z</dcterms:created>
  <dcterms:modified xsi:type="dcterms:W3CDTF">2019-09-24T23:52:43Z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A3369525</vt:lpwstr>
  </property>
  <property fmtid="{D5CDD505-2E9C-101B-9397-08002B2CF9AE}" pid="4" name="Objective-Title">
    <vt:lpwstr>State of the Ohiwa Harbour and Catchment - Tim</vt:lpwstr>
  </property>
  <property fmtid="{D5CDD505-2E9C-101B-9397-08002B2CF9AE}" pid="5" name="Objective-Description">
    <vt:lpwstr/>
  </property>
  <property fmtid="{D5CDD505-2E9C-101B-9397-08002B2CF9AE}" pid="6" name="Objective-CreationStamp">
    <vt:filetime>2019-09-16T22:56:33Z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2019-09-24T22:53:38Z</vt:filetime>
  </property>
  <property fmtid="{D5CDD505-2E9C-101B-9397-08002B2CF9AE}" pid="10" name="Objective-ModificationStamp">
    <vt:filetime>2019-09-24T22:53:38Z</vt:filetime>
  </property>
  <property fmtid="{D5CDD505-2E9C-101B-9397-08002B2CF9AE}" pid="11" name="Objective-Owner">
    <vt:lpwstr>Tim Senior</vt:lpwstr>
  </property>
  <property fmtid="{D5CDD505-2E9C-101B-9397-08002B2CF9AE}" pid="12" name="Objective-Path">
    <vt:lpwstr>EasyInfo Global Folder:'Virtual Filing Cabinet':Democratic Process and Stakeholdings:Council Committee Meetings:* Council Committees:Ohiwa Harbour Implementation Forum:4 | Ohiwa Harbour Implementation Forum Meetings:Ohiwa Harbour Implementation Forum Agenda *:2019 Ohiwa Harbour Implementation Forum Agenda:2019-09-19 - Ohiwa Harbour Implementation Forum Meeting Agenda -  Thursday 19 September 2019:Presentations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vA5098423</vt:lpwstr>
  </property>
  <property fmtid="{D5CDD505-2E9C-101B-9397-08002B2CF9AE}" pid="16" name="Objective-Version">
    <vt:lpwstr>3.0</vt:lpwstr>
  </property>
  <property fmtid="{D5CDD505-2E9C-101B-9397-08002B2CF9AE}" pid="17" name="Objective-VersionNumber">
    <vt:r8>4</vt:r8>
  </property>
  <property fmtid="{D5CDD505-2E9C-101B-9397-08002B2CF9AE}" pid="18" name="Objective-VersionComment">
    <vt:lpwstr/>
  </property>
  <property fmtid="{D5CDD505-2E9C-101B-9397-08002B2CF9AE}" pid="19" name="Objective-FileNumber">
    <vt:lpwstr>2.00762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Operative Date">
    <vt:lpwstr/>
  </property>
  <property fmtid="{D5CDD505-2E9C-101B-9397-08002B2CF9AE}" pid="23" name="Objective-Author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</Properties>
</file>