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8.xml" ContentType="application/vnd.openxmlformats-officedocument.presentationml.notesSlide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10.xml" ContentType="application/vnd.openxmlformats-officedocument.drawingml.chart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1.xml" ContentType="application/vnd.openxmlformats-officedocument.presentationml.notesSlide+xml"/>
  <Override PartName="/ppt/charts/chart14.xml" ContentType="application/vnd.openxmlformats-officedocument.drawingml.chart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50" r:id="rId3"/>
  </p:sldMasterIdLst>
  <p:notesMasterIdLst>
    <p:notesMasterId r:id="rId25"/>
  </p:notesMasterIdLst>
  <p:sldIdLst>
    <p:sldId id="257" r:id="rId4"/>
    <p:sldId id="334" r:id="rId5"/>
    <p:sldId id="319" r:id="rId6"/>
    <p:sldId id="320" r:id="rId7"/>
    <p:sldId id="321" r:id="rId8"/>
    <p:sldId id="328" r:id="rId9"/>
    <p:sldId id="329" r:id="rId10"/>
    <p:sldId id="331" r:id="rId11"/>
    <p:sldId id="322" r:id="rId12"/>
    <p:sldId id="323" r:id="rId13"/>
    <p:sldId id="324" r:id="rId14"/>
    <p:sldId id="325" r:id="rId15"/>
    <p:sldId id="336" r:id="rId16"/>
    <p:sldId id="326" r:id="rId17"/>
    <p:sldId id="327" r:id="rId18"/>
    <p:sldId id="337" r:id="rId19"/>
    <p:sldId id="338" r:id="rId20"/>
    <p:sldId id="339" r:id="rId21"/>
    <p:sldId id="330" r:id="rId22"/>
    <p:sldId id="335" r:id="rId23"/>
    <p:sldId id="333" r:id="rId24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002F5D"/>
    <a:srgbClr val="0064A3"/>
    <a:srgbClr val="62BD19"/>
    <a:srgbClr val="2E2E2E"/>
    <a:srgbClr val="3334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29" autoAdjust="0"/>
    <p:restoredTop sz="98904" autoAdjust="0"/>
  </p:normalViewPr>
  <p:slideViewPr>
    <p:cSldViewPr>
      <p:cViewPr>
        <p:scale>
          <a:sx n="110" d="100"/>
          <a:sy n="110" d="100"/>
        </p:scale>
        <p:origin x="-56" y="-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5.xml" Id="rId8" /><Relationship Type="http://schemas.openxmlformats.org/officeDocument/2006/relationships/slide" Target="slides/slide10.xml" Id="rId13" /><Relationship Type="http://schemas.openxmlformats.org/officeDocument/2006/relationships/slide" Target="slides/slide15.xml" Id="rId18" /><Relationship Type="http://schemas.openxmlformats.org/officeDocument/2006/relationships/presProps" Target="presProps.xml" Id="rId26" /><Relationship Type="http://schemas.openxmlformats.org/officeDocument/2006/relationships/slideMaster" Target="slideMasters/slideMaster2.xml" Id="rId3" /><Relationship Type="http://schemas.openxmlformats.org/officeDocument/2006/relationships/slide" Target="slides/slide18.xml" Id="rId21" /><Relationship Type="http://schemas.openxmlformats.org/officeDocument/2006/relationships/slide" Target="slides/slide4.xml" Id="rId7" /><Relationship Type="http://schemas.openxmlformats.org/officeDocument/2006/relationships/slide" Target="slides/slide9.xml" Id="rId12" /><Relationship Type="http://schemas.openxmlformats.org/officeDocument/2006/relationships/slide" Target="slides/slide14.xml" Id="rId17" /><Relationship Type="http://schemas.openxmlformats.org/officeDocument/2006/relationships/notesMaster" Target="notesMasters/notesMaster1.xml" Id="rId25" /><Relationship Type="http://schemas.openxmlformats.org/officeDocument/2006/relationships/slideMaster" Target="slideMasters/slideMaster1.xml" Id="rId2" /><Relationship Type="http://schemas.openxmlformats.org/officeDocument/2006/relationships/slide" Target="slides/slide13.xml" Id="rId16" /><Relationship Type="http://schemas.openxmlformats.org/officeDocument/2006/relationships/slide" Target="slides/slide17.xml" Id="rId20" /><Relationship Type="http://schemas.openxmlformats.org/officeDocument/2006/relationships/tableStyles" Target="tableStyles.xml" Id="rId29" /><Relationship Type="http://schemas.openxmlformats.org/officeDocument/2006/relationships/slide" Target="slides/slide3.xml" Id="rId6" /><Relationship Type="http://schemas.openxmlformats.org/officeDocument/2006/relationships/slide" Target="slides/slide8.xml" Id="rId11" /><Relationship Type="http://schemas.openxmlformats.org/officeDocument/2006/relationships/slide" Target="slides/slide21.xml" Id="rId24" /><Relationship Type="http://schemas.openxmlformats.org/officeDocument/2006/relationships/slide" Target="slides/slide2.xml" Id="rId5" /><Relationship Type="http://schemas.openxmlformats.org/officeDocument/2006/relationships/slide" Target="slides/slide12.xml" Id="rId15" /><Relationship Type="http://schemas.openxmlformats.org/officeDocument/2006/relationships/slide" Target="slides/slide20.xml" Id="rId23" /><Relationship Type="http://schemas.openxmlformats.org/officeDocument/2006/relationships/theme" Target="theme/theme1.xml" Id="rId28" /><Relationship Type="http://schemas.openxmlformats.org/officeDocument/2006/relationships/slide" Target="slides/slide7.xml" Id="rId10" /><Relationship Type="http://schemas.openxmlformats.org/officeDocument/2006/relationships/slide" Target="slides/slide16.xml" Id="rId19" /><Relationship Type="http://schemas.openxmlformats.org/officeDocument/2006/relationships/slide" Target="slides/slide1.xml" Id="rId4" /><Relationship Type="http://schemas.openxmlformats.org/officeDocument/2006/relationships/slide" Target="slides/slide6.xml" Id="rId9" /><Relationship Type="http://schemas.openxmlformats.org/officeDocument/2006/relationships/slide" Target="slides/slide11.xml" Id="rId14" /><Relationship Type="http://schemas.openxmlformats.org/officeDocument/2006/relationships/slide" Target="slides/slide19.xml" Id="rId22" /><Relationship Type="http://schemas.openxmlformats.org/officeDocument/2006/relationships/viewProps" Target="viewProps.xml" Id="rId27" /><Relationship Type="http://schemas.openxmlformats.org/officeDocument/2006/relationships/customXml" Target="/customXML/item2.xml" Id="Rb1b7bfa91aa74a46" 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objective-8008-santiagob\Objects\Angler%20Day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TgaWTConsents1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TgaWTConsents1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TgaWTConsents1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TgaWTConsents1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TgaMoana%20WTCnsnts%20SWGWGT%2022Aug18%20vs%20MeteredUse.xlsm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objective-8008-santiagob\Objects\PermittedTakesTgaMoana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objective-8008-santiagob\Objects\PermittedTakesTgaMoa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objective-8008-santiagob\Objects\Angler%20Day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AppData\Local\Microsoft\Windows\Temporary%20Internet%20Files\Content.Outlook\NCQ0A9EC\Q1toQ11FW%20Survey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APC%20data%20Tauranga%20Moana%20(2007%202012%20and%202017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APC%20data%20Tauranga%20Moana%20(2007%202012%20and%202017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Desktop\PC16%20Tauranga%20Harbour\APC%20data%20Tauranga%20Moana%20(2007%202012%20and%202017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objective-8008-santiagob\Objects\Econ%20value%20and%20emplymt%20-%20water%20depenent%20industries%20TgaHb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antiagob\objective-8008-santiagob\Objects\Econ%20value%20and%20emplymt%20-%20water%20depenent%20industries%20TgaHb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HKFAP02\Projects\Applications\Data%20Services\Data%20Services\Environmental%20Data%20Services\Tools\Projects\Data%20Exports\Santiago%20Bermeo\Discharge.Primary@BQ766632.csv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'[Angler Days.xlsx]Sheet1'!$C$2</c:f>
              <c:strCache>
                <c:ptCount val="1"/>
                <c:pt idx="0">
                  <c:v>1994/95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'[Angler Days.xlsx]Sheet1'!$G$3:$G$13</c:f>
                <c:numCache>
                  <c:formatCode>General</c:formatCode>
                  <c:ptCount val="11"/>
                  <c:pt idx="0">
                    <c:v>110</c:v>
                  </c:pt>
                  <c:pt idx="1">
                    <c:v>630</c:v>
                  </c:pt>
                  <c:pt idx="3">
                    <c:v>420</c:v>
                  </c:pt>
                  <c:pt idx="4">
                    <c:v>100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</c:numCache>
              </c:numRef>
            </c:plus>
            <c:minus>
              <c:numRef>
                <c:f>'[Angler Days.xlsx]Sheet1'!$G$3:$G$13</c:f>
                <c:numCache>
                  <c:formatCode>General</c:formatCode>
                  <c:ptCount val="11"/>
                  <c:pt idx="0">
                    <c:v>110</c:v>
                  </c:pt>
                  <c:pt idx="1">
                    <c:v>630</c:v>
                  </c:pt>
                  <c:pt idx="3">
                    <c:v>420</c:v>
                  </c:pt>
                  <c:pt idx="4">
                    <c:v>100</c:v>
                  </c:pt>
                  <c:pt idx="8">
                    <c:v>0</c:v>
                  </c:pt>
                  <c:pt idx="9">
                    <c:v>0</c:v>
                  </c:pt>
                  <c:pt idx="1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'[Angler Days.xlsx]Sheet1'!$A$3:$B$13</c:f>
              <c:multiLvlStrCache>
                <c:ptCount val="11"/>
                <c:lvl>
                  <c:pt idx="0">
                    <c:v>Wairoa River</c:v>
                  </c:pt>
                  <c:pt idx="1">
                    <c:v>McLaren Falls Dam    </c:v>
                  </c:pt>
                  <c:pt idx="2">
                    <c:v>Ohourere Stream  </c:v>
                  </c:pt>
                  <c:pt idx="3">
                    <c:v>Ruahihi Canal   </c:v>
                  </c:pt>
                  <c:pt idx="4">
                    <c:v>Ngamuwahine River   </c:v>
                  </c:pt>
                  <c:pt idx="5">
                    <c:v>Opuiaki River </c:v>
                  </c:pt>
                  <c:pt idx="6">
                    <c:v>Ngatuhoa Stream</c:v>
                  </c:pt>
                  <c:pt idx="7">
                    <c:v>Omanawa River  </c:v>
                  </c:pt>
                  <c:pt idx="8">
                    <c:v>Tuapiro Creek</c:v>
                  </c:pt>
                  <c:pt idx="9">
                    <c:v>Waitengaue Stream</c:v>
                  </c:pt>
                  <c:pt idx="10">
                    <c:v>Waimapu Stream</c:v>
                  </c:pt>
                </c:lvl>
                <c:lvl>
                  <c:pt idx="0">
                    <c:v>Wairoa catchment</c:v>
                  </c:pt>
                  <c:pt idx="8">
                    <c:v>Outside Wairoa catchment</c:v>
                  </c:pt>
                </c:lvl>
              </c:multiLvlStrCache>
            </c:multiLvlStrRef>
          </c:cat>
          <c:val>
            <c:numRef>
              <c:f>'[Angler Days.xlsx]Sheet1'!$C$3:$C$13</c:f>
              <c:numCache>
                <c:formatCode>_-* #,##0_-;\-* #,##0_-;_-* "-"??_-;_-@_-</c:formatCode>
                <c:ptCount val="11"/>
                <c:pt idx="0">
                  <c:v>140</c:v>
                </c:pt>
                <c:pt idx="1">
                  <c:v>1690</c:v>
                </c:pt>
                <c:pt idx="2">
                  <c:v>0</c:v>
                </c:pt>
                <c:pt idx="3">
                  <c:v>1070</c:v>
                </c:pt>
                <c:pt idx="4">
                  <c:v>160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'[Angler Days.xlsx]Sheet1'!$D$2</c:f>
              <c:strCache>
                <c:ptCount val="1"/>
                <c:pt idx="0">
                  <c:v>2001/02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'[Angler Days.xlsx]Sheet1'!$H$3:$H$13</c:f>
                <c:numCache>
                  <c:formatCode>General</c:formatCode>
                  <c:ptCount val="11"/>
                  <c:pt idx="0">
                    <c:v>80</c:v>
                  </c:pt>
                  <c:pt idx="1">
                    <c:v>420</c:v>
                  </c:pt>
                  <c:pt idx="2">
                    <c:v>40</c:v>
                  </c:pt>
                  <c:pt idx="3">
                    <c:v>350</c:v>
                  </c:pt>
                  <c:pt idx="4">
                    <c:v>440</c:v>
                  </c:pt>
                  <c:pt idx="5">
                    <c:v>20</c:v>
                  </c:pt>
                  <c:pt idx="7">
                    <c:v>60</c:v>
                  </c:pt>
                  <c:pt idx="8">
                    <c:v>30</c:v>
                  </c:pt>
                  <c:pt idx="9">
                    <c:v>0</c:v>
                  </c:pt>
                  <c:pt idx="10">
                    <c:v>50</c:v>
                  </c:pt>
                </c:numCache>
              </c:numRef>
            </c:plus>
            <c:minus>
              <c:numRef>
                <c:f>'[Angler Days.xlsx]Sheet1'!$H$3:$H$13</c:f>
                <c:numCache>
                  <c:formatCode>General</c:formatCode>
                  <c:ptCount val="11"/>
                  <c:pt idx="0">
                    <c:v>80</c:v>
                  </c:pt>
                  <c:pt idx="1">
                    <c:v>420</c:v>
                  </c:pt>
                  <c:pt idx="2">
                    <c:v>40</c:v>
                  </c:pt>
                  <c:pt idx="3">
                    <c:v>350</c:v>
                  </c:pt>
                  <c:pt idx="4">
                    <c:v>440</c:v>
                  </c:pt>
                  <c:pt idx="5">
                    <c:v>20</c:v>
                  </c:pt>
                  <c:pt idx="7">
                    <c:v>60</c:v>
                  </c:pt>
                  <c:pt idx="8">
                    <c:v>30</c:v>
                  </c:pt>
                  <c:pt idx="9">
                    <c:v>0</c:v>
                  </c:pt>
                  <c:pt idx="10">
                    <c:v>50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'[Angler Days.xlsx]Sheet1'!$A$3:$B$13</c:f>
              <c:multiLvlStrCache>
                <c:ptCount val="11"/>
                <c:lvl>
                  <c:pt idx="0">
                    <c:v>Wairoa River</c:v>
                  </c:pt>
                  <c:pt idx="1">
                    <c:v>McLaren Falls Dam    </c:v>
                  </c:pt>
                  <c:pt idx="2">
                    <c:v>Ohourere Stream  </c:v>
                  </c:pt>
                  <c:pt idx="3">
                    <c:v>Ruahihi Canal   </c:v>
                  </c:pt>
                  <c:pt idx="4">
                    <c:v>Ngamuwahine River   </c:v>
                  </c:pt>
                  <c:pt idx="5">
                    <c:v>Opuiaki River </c:v>
                  </c:pt>
                  <c:pt idx="6">
                    <c:v>Ngatuhoa Stream</c:v>
                  </c:pt>
                  <c:pt idx="7">
                    <c:v>Omanawa River  </c:v>
                  </c:pt>
                  <c:pt idx="8">
                    <c:v>Tuapiro Creek</c:v>
                  </c:pt>
                  <c:pt idx="9">
                    <c:v>Waitengaue Stream</c:v>
                  </c:pt>
                  <c:pt idx="10">
                    <c:v>Waimapu Stream</c:v>
                  </c:pt>
                </c:lvl>
                <c:lvl>
                  <c:pt idx="0">
                    <c:v>Wairoa catchment</c:v>
                  </c:pt>
                  <c:pt idx="8">
                    <c:v>Outside Wairoa catchment</c:v>
                  </c:pt>
                </c:lvl>
              </c:multiLvlStrCache>
            </c:multiLvlStrRef>
          </c:cat>
          <c:val>
            <c:numRef>
              <c:f>'[Angler Days.xlsx]Sheet1'!$D$3:$D$13</c:f>
              <c:numCache>
                <c:formatCode>_-* #,##0_-;\-* #,##0_-;_-* "-"??_-;_-@_-</c:formatCode>
                <c:ptCount val="11"/>
                <c:pt idx="0">
                  <c:v>160</c:v>
                </c:pt>
                <c:pt idx="1">
                  <c:v>1200</c:v>
                </c:pt>
                <c:pt idx="2">
                  <c:v>50</c:v>
                </c:pt>
                <c:pt idx="3">
                  <c:v>460</c:v>
                </c:pt>
                <c:pt idx="4">
                  <c:v>1000</c:v>
                </c:pt>
                <c:pt idx="5">
                  <c:v>20</c:v>
                </c:pt>
                <c:pt idx="6">
                  <c:v>0</c:v>
                </c:pt>
                <c:pt idx="7">
                  <c:v>60</c:v>
                </c:pt>
                <c:pt idx="8">
                  <c:v>40</c:v>
                </c:pt>
                <c:pt idx="9">
                  <c:v>0</c:v>
                </c:pt>
                <c:pt idx="10">
                  <c:v>50</c:v>
                </c:pt>
              </c:numCache>
            </c:numRef>
          </c:val>
        </c:ser>
        <c:ser>
          <c:idx val="2"/>
          <c:order val="2"/>
          <c:tx>
            <c:strRef>
              <c:f>'[Angler Days.xlsx]Sheet1'!$E$2</c:f>
              <c:strCache>
                <c:ptCount val="1"/>
                <c:pt idx="0">
                  <c:v>2007/08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'[Angler Days.xlsx]Sheet1'!$I$3:$I$13</c:f>
                <c:numCache>
                  <c:formatCode>General</c:formatCode>
                  <c:ptCount val="11"/>
                  <c:pt idx="0">
                    <c:v>40</c:v>
                  </c:pt>
                  <c:pt idx="1">
                    <c:v>300</c:v>
                  </c:pt>
                  <c:pt idx="2">
                    <c:v>20</c:v>
                  </c:pt>
                  <c:pt idx="3">
                    <c:v>190</c:v>
                  </c:pt>
                  <c:pt idx="6">
                    <c:v>190</c:v>
                  </c:pt>
                  <c:pt idx="7">
                    <c:v>80</c:v>
                  </c:pt>
                  <c:pt idx="8">
                    <c:v>30</c:v>
                  </c:pt>
                  <c:pt idx="9">
                    <c:v>90</c:v>
                  </c:pt>
                  <c:pt idx="10">
                    <c:v>0</c:v>
                  </c:pt>
                </c:numCache>
              </c:numRef>
            </c:plus>
            <c:minus>
              <c:numRef>
                <c:f>'[Angler Days.xlsx]Sheet1'!$I$3:$I$13</c:f>
                <c:numCache>
                  <c:formatCode>General</c:formatCode>
                  <c:ptCount val="11"/>
                  <c:pt idx="0">
                    <c:v>40</c:v>
                  </c:pt>
                  <c:pt idx="1">
                    <c:v>300</c:v>
                  </c:pt>
                  <c:pt idx="2">
                    <c:v>20</c:v>
                  </c:pt>
                  <c:pt idx="3">
                    <c:v>190</c:v>
                  </c:pt>
                  <c:pt idx="6">
                    <c:v>190</c:v>
                  </c:pt>
                  <c:pt idx="7">
                    <c:v>80</c:v>
                  </c:pt>
                  <c:pt idx="8">
                    <c:v>30</c:v>
                  </c:pt>
                  <c:pt idx="9">
                    <c:v>90</c:v>
                  </c:pt>
                  <c:pt idx="1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'[Angler Days.xlsx]Sheet1'!$A$3:$B$13</c:f>
              <c:multiLvlStrCache>
                <c:ptCount val="11"/>
                <c:lvl>
                  <c:pt idx="0">
                    <c:v>Wairoa River</c:v>
                  </c:pt>
                  <c:pt idx="1">
                    <c:v>McLaren Falls Dam    </c:v>
                  </c:pt>
                  <c:pt idx="2">
                    <c:v>Ohourere Stream  </c:v>
                  </c:pt>
                  <c:pt idx="3">
                    <c:v>Ruahihi Canal   </c:v>
                  </c:pt>
                  <c:pt idx="4">
                    <c:v>Ngamuwahine River   </c:v>
                  </c:pt>
                  <c:pt idx="5">
                    <c:v>Opuiaki River </c:v>
                  </c:pt>
                  <c:pt idx="6">
                    <c:v>Ngatuhoa Stream</c:v>
                  </c:pt>
                  <c:pt idx="7">
                    <c:v>Omanawa River  </c:v>
                  </c:pt>
                  <c:pt idx="8">
                    <c:v>Tuapiro Creek</c:v>
                  </c:pt>
                  <c:pt idx="9">
                    <c:v>Waitengaue Stream</c:v>
                  </c:pt>
                  <c:pt idx="10">
                    <c:v>Waimapu Stream</c:v>
                  </c:pt>
                </c:lvl>
                <c:lvl>
                  <c:pt idx="0">
                    <c:v>Wairoa catchment</c:v>
                  </c:pt>
                  <c:pt idx="8">
                    <c:v>Outside Wairoa catchment</c:v>
                  </c:pt>
                </c:lvl>
              </c:multiLvlStrCache>
            </c:multiLvlStrRef>
          </c:cat>
          <c:val>
            <c:numRef>
              <c:f>'[Angler Days.xlsx]Sheet1'!$E$3:$E$13</c:f>
              <c:numCache>
                <c:formatCode>_-* #,##0_-;\-* #,##0_-;_-* "-"??_-;_-@_-</c:formatCode>
                <c:ptCount val="11"/>
                <c:pt idx="0">
                  <c:v>80</c:v>
                </c:pt>
                <c:pt idx="1">
                  <c:v>860</c:v>
                </c:pt>
                <c:pt idx="2">
                  <c:v>20</c:v>
                </c:pt>
                <c:pt idx="3">
                  <c:v>260</c:v>
                </c:pt>
                <c:pt idx="4">
                  <c:v>0</c:v>
                </c:pt>
                <c:pt idx="5">
                  <c:v>0</c:v>
                </c:pt>
                <c:pt idx="6">
                  <c:v>280</c:v>
                </c:pt>
                <c:pt idx="7">
                  <c:v>80</c:v>
                </c:pt>
                <c:pt idx="8">
                  <c:v>30</c:v>
                </c:pt>
                <c:pt idx="9">
                  <c:v>90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'[Angler Days.xlsx]Sheet1'!$F$2</c:f>
              <c:strCache>
                <c:ptCount val="1"/>
                <c:pt idx="0">
                  <c:v>2014/15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'[Angler Days.xlsx]Sheet1'!$J$3:$J$13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620</c:v>
                  </c:pt>
                  <c:pt idx="2">
                    <c:v>20</c:v>
                  </c:pt>
                  <c:pt idx="3">
                    <c:v>120</c:v>
                  </c:pt>
                  <c:pt idx="4">
                    <c:v>20</c:v>
                  </c:pt>
                  <c:pt idx="8">
                    <c:v>40</c:v>
                  </c:pt>
                  <c:pt idx="9">
                    <c:v>0</c:v>
                  </c:pt>
                  <c:pt idx="10">
                    <c:v>0</c:v>
                  </c:pt>
                </c:numCache>
              </c:numRef>
            </c:plus>
            <c:minus>
              <c:numRef>
                <c:f>'[Angler Days.xlsx]Sheet1'!$J$3:$J$13</c:f>
                <c:numCache>
                  <c:formatCode>General</c:formatCode>
                  <c:ptCount val="11"/>
                  <c:pt idx="0">
                    <c:v>0</c:v>
                  </c:pt>
                  <c:pt idx="1">
                    <c:v>620</c:v>
                  </c:pt>
                  <c:pt idx="2">
                    <c:v>20</c:v>
                  </c:pt>
                  <c:pt idx="3">
                    <c:v>120</c:v>
                  </c:pt>
                  <c:pt idx="4">
                    <c:v>20</c:v>
                  </c:pt>
                  <c:pt idx="8">
                    <c:v>40</c:v>
                  </c:pt>
                  <c:pt idx="9">
                    <c:v>0</c:v>
                  </c:pt>
                  <c:pt idx="10">
                    <c:v>0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multiLvlStrRef>
              <c:f>'[Angler Days.xlsx]Sheet1'!$A$3:$B$13</c:f>
              <c:multiLvlStrCache>
                <c:ptCount val="11"/>
                <c:lvl>
                  <c:pt idx="0">
                    <c:v>Wairoa River</c:v>
                  </c:pt>
                  <c:pt idx="1">
                    <c:v>McLaren Falls Dam    </c:v>
                  </c:pt>
                  <c:pt idx="2">
                    <c:v>Ohourere Stream  </c:v>
                  </c:pt>
                  <c:pt idx="3">
                    <c:v>Ruahihi Canal   </c:v>
                  </c:pt>
                  <c:pt idx="4">
                    <c:v>Ngamuwahine River   </c:v>
                  </c:pt>
                  <c:pt idx="5">
                    <c:v>Opuiaki River </c:v>
                  </c:pt>
                  <c:pt idx="6">
                    <c:v>Ngatuhoa Stream</c:v>
                  </c:pt>
                  <c:pt idx="7">
                    <c:v>Omanawa River  </c:v>
                  </c:pt>
                  <c:pt idx="8">
                    <c:v>Tuapiro Creek</c:v>
                  </c:pt>
                  <c:pt idx="9">
                    <c:v>Waitengaue Stream</c:v>
                  </c:pt>
                  <c:pt idx="10">
                    <c:v>Waimapu Stream</c:v>
                  </c:pt>
                </c:lvl>
                <c:lvl>
                  <c:pt idx="0">
                    <c:v>Wairoa catchment</c:v>
                  </c:pt>
                  <c:pt idx="8">
                    <c:v>Outside Wairoa catchment</c:v>
                  </c:pt>
                </c:lvl>
              </c:multiLvlStrCache>
            </c:multiLvlStrRef>
          </c:cat>
          <c:val>
            <c:numRef>
              <c:f>'[Angler Days.xlsx]Sheet1'!$F$3:$F$13</c:f>
              <c:numCache>
                <c:formatCode>_-* #,##0_-;\-* #,##0_-;_-* "-"??_-;_-@_-</c:formatCode>
                <c:ptCount val="11"/>
                <c:pt idx="0">
                  <c:v>10</c:v>
                </c:pt>
                <c:pt idx="1">
                  <c:v>1570</c:v>
                </c:pt>
                <c:pt idx="2">
                  <c:v>20</c:v>
                </c:pt>
                <c:pt idx="3">
                  <c:v>180</c:v>
                </c:pt>
                <c:pt idx="4">
                  <c:v>40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40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8838016"/>
        <c:axId val="58839808"/>
      </c:barChart>
      <c:catAx>
        <c:axId val="58838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9808"/>
        <c:crosses val="autoZero"/>
        <c:auto val="1"/>
        <c:lblAlgn val="ctr"/>
        <c:lblOffset val="100"/>
        <c:noMultiLvlLbl val="0"/>
      </c:catAx>
      <c:valAx>
        <c:axId val="58839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000" dirty="0"/>
                  <a:t>Angler days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38016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'Pivot Graphs'!$A$43</c:f>
              <c:strCache>
                <c:ptCount val="1"/>
                <c:pt idx="0">
                  <c:v>Municipal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cat>
          <c:val>
            <c:numRef>
              <c:f>'Pivot Graphs'!$B$43:$E$43</c:f>
              <c:numCache>
                <c:formatCode>_-* #,##0_-;\-* #,##0_-;_-* "-"??_-;_-@_-</c:formatCode>
                <c:ptCount val="4"/>
                <c:pt idx="0">
                  <c:v>152</c:v>
                </c:pt>
                <c:pt idx="1">
                  <c:v>61</c:v>
                </c:pt>
                <c:pt idx="2">
                  <c:v>63.9</c:v>
                </c:pt>
                <c:pt idx="3">
                  <c:v>1062</c:v>
                </c:pt>
              </c:numCache>
            </c:numRef>
          </c:val>
        </c:ser>
        <c:ser>
          <c:idx val="1"/>
          <c:order val="1"/>
          <c:tx>
            <c:strRef>
              <c:f>'Pivot Graphs'!$A$41</c:f>
              <c:strCache>
                <c:ptCount val="1"/>
                <c:pt idx="0">
                  <c:v>Irrigation + Frost Protection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cat>
          <c:val>
            <c:numRef>
              <c:f>'Pivot Graphs'!$B$41:$E$41</c:f>
              <c:numCache>
                <c:formatCode>_-* #,##0_-;\-* #,##0_-;_-* "-"??_-;_-@_-</c:formatCode>
                <c:ptCount val="4"/>
                <c:pt idx="0">
                  <c:v>271.60000000000002</c:v>
                </c:pt>
                <c:pt idx="1">
                  <c:v>166.78</c:v>
                </c:pt>
                <c:pt idx="2">
                  <c:v>21.229999999999997</c:v>
                </c:pt>
                <c:pt idx="3">
                  <c:v>164.72</c:v>
                </c:pt>
              </c:numCache>
            </c:numRef>
          </c:val>
        </c:ser>
        <c:ser>
          <c:idx val="0"/>
          <c:order val="2"/>
          <c:tx>
            <c:strRef>
              <c:f>'Pivot Graphs'!$A$40</c:f>
              <c:strCache>
                <c:ptCount val="1"/>
                <c:pt idx="0">
                  <c:v>Commercial/Industrial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cat>
          <c:val>
            <c:numRef>
              <c:f>'Pivot Graphs'!$B$40:$E$40</c:f>
              <c:numCache>
                <c:formatCode>_-* #,##0_-;\-* #,##0_-;_-* "-"??_-;_-@_-</c:formatCode>
                <c:ptCount val="4"/>
                <c:pt idx="0">
                  <c:v>11.4</c:v>
                </c:pt>
                <c:pt idx="1">
                  <c:v>10</c:v>
                </c:pt>
                <c:pt idx="3">
                  <c:v>11.01</c:v>
                </c:pt>
              </c:numCache>
            </c:numRef>
          </c:val>
        </c:ser>
        <c:ser>
          <c:idx val="2"/>
          <c:order val="3"/>
          <c:tx>
            <c:strRef>
              <c:f>'Pivot Graphs'!$A$42</c:f>
              <c:strCache>
                <c:ptCount val="1"/>
                <c:pt idx="0">
                  <c:v>Multiple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cat>
          <c:val>
            <c:numRef>
              <c:f>'Pivot Graphs'!$B$42:$E$42</c:f>
              <c:numCache>
                <c:formatCode>General</c:formatCode>
                <c:ptCount val="4"/>
                <c:pt idx="3" formatCode="_-* #,##0_-;\-* #,##0_-;_-* &quot;-&quot;??_-;_-@_-">
                  <c:v>8.5</c:v>
                </c:pt>
              </c:numCache>
            </c:numRef>
          </c:val>
        </c:ser>
        <c:ser>
          <c:idx val="4"/>
          <c:order val="4"/>
          <c:tx>
            <c:strRef>
              <c:f>'Pivot Graphs'!$A$44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cat>
          <c:val>
            <c:numRef>
              <c:f>'Pivot Graphs'!$B$44:$E$44</c:f>
              <c:numCache>
                <c:formatCode>_-* #,##0_-;\-* #,##0_-;_-* "-"??_-;_-@_-</c:formatCode>
                <c:ptCount val="4"/>
                <c:pt idx="1">
                  <c:v>21.36</c:v>
                </c:pt>
                <c:pt idx="3">
                  <c:v>34.9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5623424"/>
        <c:axId val="103809408"/>
      </c:barChart>
      <c:scatterChart>
        <c:scatterStyle val="lineMarker"/>
        <c:varyColors val="0"/>
        <c:ser>
          <c:idx val="5"/>
          <c:order val="5"/>
          <c:tx>
            <c:strRef>
              <c:f>'Pivot Graphs'!$A$46</c:f>
              <c:strCache>
                <c:ptCount val="1"/>
                <c:pt idx="0">
                  <c:v>Commercial/Industrial (count)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10"/>
          </c:marker>
          <c:xVal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xVal>
          <c:yVal>
            <c:numRef>
              <c:f>'Pivot Graphs'!$B$46:$E$46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3">
                  <c:v>3</c:v>
                </c:pt>
              </c:numCache>
            </c:numRef>
          </c:yVal>
          <c:smooth val="0"/>
        </c:ser>
        <c:ser>
          <c:idx val="6"/>
          <c:order val="6"/>
          <c:tx>
            <c:strRef>
              <c:f>'Pivot Graphs'!$A$47</c:f>
              <c:strCache>
                <c:ptCount val="1"/>
                <c:pt idx="0">
                  <c:v>Irrigation + Frost Protection (count)</c:v>
                </c:pt>
              </c:strCache>
            </c:strRef>
          </c:tx>
          <c:spPr>
            <a:ln w="28575">
              <a:noFill/>
            </a:ln>
          </c:spPr>
          <c:marker>
            <c:symbol val="square"/>
            <c:size val="7"/>
            <c:spPr>
              <a:solidFill>
                <a:schemeClr val="accent3">
                  <a:lumMod val="75000"/>
                </a:schemeClr>
              </a:solidFill>
            </c:spPr>
          </c:marker>
          <c:xVal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xVal>
          <c:yVal>
            <c:numRef>
              <c:f>'Pivot Graphs'!$B$47:$E$47</c:f>
              <c:numCache>
                <c:formatCode>General</c:formatCode>
                <c:ptCount val="4"/>
                <c:pt idx="0">
                  <c:v>39</c:v>
                </c:pt>
                <c:pt idx="1">
                  <c:v>24</c:v>
                </c:pt>
                <c:pt idx="2">
                  <c:v>6</c:v>
                </c:pt>
                <c:pt idx="3">
                  <c:v>15</c:v>
                </c:pt>
              </c:numCache>
            </c:numRef>
          </c:yVal>
          <c:smooth val="0"/>
        </c:ser>
        <c:ser>
          <c:idx val="7"/>
          <c:order val="7"/>
          <c:tx>
            <c:strRef>
              <c:f>'Pivot Graphs'!$A$48</c:f>
              <c:strCache>
                <c:ptCount val="1"/>
                <c:pt idx="0">
                  <c:v>Multiple (count)</c:v>
                </c:pt>
              </c:strCache>
            </c:strRef>
          </c:tx>
          <c:spPr>
            <a:ln w="28575">
              <a:noFill/>
            </a:ln>
          </c:spPr>
          <c:marker>
            <c:symbol val="x"/>
            <c:size val="7"/>
            <c:spPr>
              <a:ln w="19050">
                <a:solidFill>
                  <a:schemeClr val="accent4">
                    <a:lumMod val="40000"/>
                    <a:lumOff val="60000"/>
                  </a:schemeClr>
                </a:solidFill>
              </a:ln>
            </c:spPr>
          </c:marker>
          <c:xVal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xVal>
          <c:yVal>
            <c:numRef>
              <c:f>'Pivot Graphs'!$B$48:$E$48</c:f>
              <c:numCache>
                <c:formatCode>General</c:formatCode>
                <c:ptCount val="4"/>
                <c:pt idx="3">
                  <c:v>1</c:v>
                </c:pt>
              </c:numCache>
            </c:numRef>
          </c:yVal>
          <c:smooth val="0"/>
        </c:ser>
        <c:ser>
          <c:idx val="8"/>
          <c:order val="8"/>
          <c:tx>
            <c:strRef>
              <c:f>'Pivot Graphs'!$A$49</c:f>
              <c:strCache>
                <c:ptCount val="1"/>
                <c:pt idx="0">
                  <c:v>Municipal (count)</c:v>
                </c:pt>
              </c:strCache>
            </c:strRef>
          </c:tx>
          <c:spPr>
            <a:ln w="28575">
              <a:noFill/>
            </a:ln>
          </c:spPr>
          <c:marker>
            <c:symbol val="triangle"/>
            <c:size val="12"/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c:spPr>
          </c:marker>
          <c:xVal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xVal>
          <c:yVal>
            <c:numRef>
              <c:f>'Pivot Graphs'!$B$49:$E$49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</c:numCache>
            </c:numRef>
          </c:yVal>
          <c:smooth val="0"/>
        </c:ser>
        <c:ser>
          <c:idx val="9"/>
          <c:order val="9"/>
          <c:tx>
            <c:strRef>
              <c:f>'Pivot Graphs'!$A$50</c:f>
              <c:strCache>
                <c:ptCount val="1"/>
                <c:pt idx="0">
                  <c:v>Other (count)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solidFill>
                <a:schemeClr val="bg2">
                  <a:lumMod val="25000"/>
                </a:schemeClr>
              </a:solidFill>
            </c:spPr>
          </c:marker>
          <c:xVal>
            <c:strRef>
              <c:f>'Pivot Graphs'!$B$39:$E$39</c:f>
              <c:strCache>
                <c:ptCount val="4"/>
                <c:pt idx="0">
                  <c:v>North-Western</c:v>
                </c:pt>
                <c:pt idx="1">
                  <c:v>Central</c:v>
                </c:pt>
                <c:pt idx="2">
                  <c:v>Wairoa</c:v>
                </c:pt>
                <c:pt idx="3">
                  <c:v>South-Eastern</c:v>
                </c:pt>
              </c:strCache>
            </c:strRef>
          </c:xVal>
          <c:yVal>
            <c:numRef>
              <c:f>'Pivot Graphs'!$B$50:$E$50</c:f>
              <c:numCache>
                <c:formatCode>General</c:formatCode>
                <c:ptCount val="4"/>
                <c:pt idx="1">
                  <c:v>2</c:v>
                </c:pt>
                <c:pt idx="3">
                  <c:v>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821696"/>
        <c:axId val="103811328"/>
      </c:scatterChart>
      <c:catAx>
        <c:axId val="95623424"/>
        <c:scaling>
          <c:orientation val="minMax"/>
        </c:scaling>
        <c:delete val="0"/>
        <c:axPos val="b"/>
        <c:majorTickMark val="out"/>
        <c:minorTickMark val="none"/>
        <c:tickLblPos val="nextTo"/>
        <c:crossAx val="103809408"/>
        <c:crosses val="autoZero"/>
        <c:auto val="1"/>
        <c:lblAlgn val="ctr"/>
        <c:lblOffset val="100"/>
        <c:noMultiLvlLbl val="0"/>
      </c:catAx>
      <c:valAx>
        <c:axId val="1038094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Litres per second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95623424"/>
        <c:crosses val="autoZero"/>
        <c:crossBetween val="between"/>
        <c:majorUnit val="200"/>
      </c:valAx>
      <c:valAx>
        <c:axId val="103811328"/>
        <c:scaling>
          <c:orientation val="minMax"/>
          <c:max val="42"/>
          <c:min val="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Number of consents (count)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3821696"/>
        <c:crosses val="max"/>
        <c:crossBetween val="midCat"/>
        <c:majorUnit val="6"/>
      </c:valAx>
      <c:valAx>
        <c:axId val="103821696"/>
        <c:scaling>
          <c:orientation val="minMax"/>
        </c:scaling>
        <c:delete val="1"/>
        <c:axPos val="b"/>
        <c:majorTickMark val="out"/>
        <c:minorTickMark val="none"/>
        <c:tickLblPos val="nextTo"/>
        <c:crossAx val="103811328"/>
        <c:crosses val="autoZero"/>
        <c:crossBetween val="midCat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7"/>
          <c:order val="0"/>
          <c:tx>
            <c:strRef>
              <c:f>'Pivot Graphs'!$A$27</c:f>
              <c:strCache>
                <c:ptCount val="1"/>
                <c:pt idx="0">
                  <c:v>Municipal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Graphs'!$B$27:$F$27</c:f>
              <c:numCache>
                <c:formatCode>_-* #,##0_-;\-* #,##0_-;_-* "-"??_-;_-@_-</c:formatCode>
                <c:ptCount val="5"/>
                <c:pt idx="0">
                  <c:v>8264220</c:v>
                </c:pt>
                <c:pt idx="1">
                  <c:v>5203440</c:v>
                </c:pt>
                <c:pt idx="3">
                  <c:v>4730400</c:v>
                </c:pt>
              </c:numCache>
            </c:numRef>
          </c:val>
        </c:ser>
        <c:ser>
          <c:idx val="3"/>
          <c:order val="1"/>
          <c:tx>
            <c:strRef>
              <c:f>'Pivot Graphs'!$A$23</c:f>
              <c:strCache>
                <c:ptCount val="1"/>
                <c:pt idx="0">
                  <c:v>Irrigation + Frost Protection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Graphs'!$B$23:$F$23</c:f>
              <c:numCache>
                <c:formatCode>_-* #,##0_-;\-* #,##0_-;_-* "-"??_-;_-@_-</c:formatCode>
                <c:ptCount val="5"/>
                <c:pt idx="0">
                  <c:v>2048217</c:v>
                </c:pt>
                <c:pt idx="1">
                  <c:v>2503989</c:v>
                </c:pt>
                <c:pt idx="2">
                  <c:v>356671</c:v>
                </c:pt>
                <c:pt idx="3">
                  <c:v>1120809</c:v>
                </c:pt>
                <c:pt idx="4">
                  <c:v>2950138</c:v>
                </c:pt>
              </c:numCache>
            </c:numRef>
          </c:val>
        </c:ser>
        <c:ser>
          <c:idx val="8"/>
          <c:order val="2"/>
          <c:tx>
            <c:strRef>
              <c:f>'Pivot Graphs'!$A$28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Graphs'!$B$28:$F$28</c:f>
              <c:numCache>
                <c:formatCode>_-* #,##0_-;\-* #,##0_-;_-* "-"??_-;_-@_-</c:formatCode>
                <c:ptCount val="5"/>
                <c:pt idx="1">
                  <c:v>169416</c:v>
                </c:pt>
                <c:pt idx="4">
                  <c:v>792721</c:v>
                </c:pt>
              </c:numCache>
            </c:numRef>
          </c:val>
        </c:ser>
        <c:ser>
          <c:idx val="5"/>
          <c:order val="3"/>
          <c:tx>
            <c:strRef>
              <c:f>'Pivot Graphs'!$A$25</c:f>
              <c:strCache>
                <c:ptCount val="1"/>
                <c:pt idx="0">
                  <c:v>Multiple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Graphs'!$B$25:$F$25</c:f>
              <c:numCache>
                <c:formatCode>_-* #,##0_-;\-* #,##0_-;_-* "-"??_-;_-@_-</c:formatCode>
                <c:ptCount val="5"/>
                <c:pt idx="1">
                  <c:v>78840</c:v>
                </c:pt>
                <c:pt idx="3">
                  <c:v>72452</c:v>
                </c:pt>
                <c:pt idx="4">
                  <c:v>80665</c:v>
                </c:pt>
              </c:numCache>
            </c:numRef>
          </c:val>
        </c:ser>
        <c:ser>
          <c:idx val="0"/>
          <c:order val="4"/>
          <c:tx>
            <c:strRef>
              <c:f>'Pivot Graphs'!$A$20</c:f>
              <c:strCache>
                <c:ptCount val="1"/>
                <c:pt idx="0">
                  <c:v>Commercial/Industrial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Graphs'!$B$20:$F$20</c:f>
              <c:numCache>
                <c:formatCode>_-* #,##0_-;\-* #,##0_-;_-* "-"??_-;_-@_-</c:formatCode>
                <c:ptCount val="5"/>
                <c:pt idx="0">
                  <c:v>54750</c:v>
                </c:pt>
                <c:pt idx="1">
                  <c:v>11607</c:v>
                </c:pt>
                <c:pt idx="3">
                  <c:v>8285</c:v>
                </c:pt>
                <c:pt idx="4">
                  <c:v>257325</c:v>
                </c:pt>
              </c:numCache>
            </c:numRef>
          </c:val>
        </c:ser>
        <c:ser>
          <c:idx val="1"/>
          <c:order val="5"/>
          <c:tx>
            <c:strRef>
              <c:f>'Pivot Graphs'!$A$21</c:f>
              <c:strCache>
                <c:ptCount val="1"/>
                <c:pt idx="0">
                  <c:v>Commercial/Industrial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6">
                  <a:lumMod val="75000"/>
                </a:schemeClr>
              </a:bgClr>
            </a:patt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Graphs'!$B$21:$F$21</c:f>
              <c:numCache>
                <c:formatCode>_-* #,##0_-;\-* #,##0_-;_-* "-"??_-;_-@_-</c:formatCode>
                <c:ptCount val="5"/>
                <c:pt idx="0">
                  <c:v>467200</c:v>
                </c:pt>
                <c:pt idx="1">
                  <c:v>36500</c:v>
                </c:pt>
                <c:pt idx="4">
                  <c:v>2309610</c:v>
                </c:pt>
              </c:numCache>
            </c:numRef>
          </c:val>
        </c:ser>
        <c:ser>
          <c:idx val="2"/>
          <c:order val="6"/>
          <c:tx>
            <c:strRef>
              <c:f>'Pivot Graphs'!$A$22</c:f>
              <c:strCache>
                <c:ptCount val="1"/>
                <c:pt idx="0">
                  <c:v>Domestic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1">
                  <a:lumMod val="40000"/>
                  <a:lumOff val="60000"/>
                </a:schemeClr>
              </a:bgClr>
            </a:patt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Graphs'!$B$22:$F$22</c:f>
              <c:numCache>
                <c:formatCode>_-* #,##0_-;\-* #,##0_-;_-* "-"??_-;_-@_-</c:formatCode>
                <c:ptCount val="5"/>
                <c:pt idx="0">
                  <c:v>89425</c:v>
                </c:pt>
                <c:pt idx="1">
                  <c:v>1421928</c:v>
                </c:pt>
                <c:pt idx="3">
                  <c:v>250755</c:v>
                </c:pt>
                <c:pt idx="4">
                  <c:v>2606729</c:v>
                </c:pt>
              </c:numCache>
            </c:numRef>
          </c:val>
        </c:ser>
        <c:ser>
          <c:idx val="4"/>
          <c:order val="7"/>
          <c:tx>
            <c:strRef>
              <c:f>'Pivot Graphs'!$A$24</c:f>
              <c:strCache>
                <c:ptCount val="1"/>
                <c:pt idx="0">
                  <c:v>Irrigation + Frost Protection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3">
                  <a:lumMod val="75000"/>
                </a:schemeClr>
              </a:bgClr>
            </a:patt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Graphs'!$B$24:$F$24</c:f>
              <c:numCache>
                <c:formatCode>_-* #,##0_-;\-* #,##0_-;_-* "-"??_-;_-@_-</c:formatCode>
                <c:ptCount val="5"/>
                <c:pt idx="0">
                  <c:v>485307</c:v>
                </c:pt>
                <c:pt idx="1">
                  <c:v>613562</c:v>
                </c:pt>
                <c:pt idx="2">
                  <c:v>0</c:v>
                </c:pt>
                <c:pt idx="3">
                  <c:v>0</c:v>
                </c:pt>
                <c:pt idx="4">
                  <c:v>137175</c:v>
                </c:pt>
              </c:numCache>
            </c:numRef>
          </c:val>
        </c:ser>
        <c:ser>
          <c:idx val="6"/>
          <c:order val="8"/>
          <c:tx>
            <c:strRef>
              <c:f>'Pivot Graphs'!$A$26</c:f>
              <c:strCache>
                <c:ptCount val="1"/>
                <c:pt idx="0">
                  <c:v>Multiple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4"/>
              </a:bgClr>
            </a:patt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Graphs'!$B$26:$F$26</c:f>
              <c:numCache>
                <c:formatCode>_-* #,##0_-;\-* #,##0_-;_-* "-"??_-;_-@_-</c:formatCode>
                <c:ptCount val="5"/>
                <c:pt idx="0">
                  <c:v>32850</c:v>
                </c:pt>
                <c:pt idx="1">
                  <c:v>61393</c:v>
                </c:pt>
              </c:numCache>
            </c:numRef>
          </c:val>
        </c:ser>
        <c:ser>
          <c:idx val="9"/>
          <c:order val="9"/>
          <c:tx>
            <c:strRef>
              <c:f>'Pivot Graphs'!$A$29</c:f>
              <c:strCache>
                <c:ptCount val="1"/>
                <c:pt idx="0">
                  <c:v>Other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2">
                  <a:lumMod val="25000"/>
                </a:schemeClr>
              </a:bgClr>
            </a:pattFill>
          </c:spPr>
          <c:invertIfNegative val="0"/>
          <c:cat>
            <c:strRef>
              <c:f>'Pivot Graphs'!$B$19:$F$19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Graphs'!$B$29:$F$29</c:f>
              <c:numCache>
                <c:formatCode>General</c:formatCode>
                <c:ptCount val="5"/>
                <c:pt idx="4" formatCode="_-* #,##0_-;\-* #,##0_-;_-* &quot;-&quot;??_-;_-@_-">
                  <c:v>109500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3880192"/>
        <c:axId val="103881728"/>
      </c:barChart>
      <c:catAx>
        <c:axId val="103880192"/>
        <c:scaling>
          <c:orientation val="minMax"/>
        </c:scaling>
        <c:delete val="0"/>
        <c:axPos val="b"/>
        <c:majorTickMark val="out"/>
        <c:minorTickMark val="none"/>
        <c:tickLblPos val="nextTo"/>
        <c:crossAx val="103881728"/>
        <c:crosses val="autoZero"/>
        <c:auto val="1"/>
        <c:lblAlgn val="ctr"/>
        <c:lblOffset val="100"/>
        <c:noMultiLvlLbl val="0"/>
      </c:catAx>
      <c:valAx>
        <c:axId val="10388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Million cubic</a:t>
                </a:r>
                <a:r>
                  <a:rPr lang="en-NZ" baseline="0" dirty="0"/>
                  <a:t> metres per year</a:t>
                </a:r>
                <a:endParaRPr lang="en-NZ" dirty="0"/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103880192"/>
        <c:crosses val="autoZero"/>
        <c:crossBetween val="between"/>
        <c:dispUnits>
          <c:builtInUnit val="millions"/>
        </c:dispUnits>
      </c:valAx>
    </c:plotArea>
    <c:legend>
      <c:legendPos val="b"/>
      <c:layout>
        <c:manualLayout>
          <c:xMode val="edge"/>
          <c:yMode val="edge"/>
          <c:x val="1.0080788681902571E-2"/>
          <c:y val="0.65040675164223261"/>
          <c:w val="0.97333418688517592"/>
          <c:h val="0.3274938008439553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Graphs'!$I$27</c:f>
              <c:strCache>
                <c:ptCount val="1"/>
                <c:pt idx="0">
                  <c:v>Commercial/Industrial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'Pivot Graphs'!$J$26:$N$26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Graphs'!$J$27:$N$27</c:f>
              <c:numCache>
                <c:formatCode>_-* #,##0_-;\-* #,##0_-;_-* "-"??_-;_-@_-</c:formatCode>
                <c:ptCount val="5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</c:ser>
        <c:ser>
          <c:idx val="1"/>
          <c:order val="1"/>
          <c:tx>
            <c:strRef>
              <c:f>'Pivot Graphs'!$I$28</c:f>
              <c:strCache>
                <c:ptCount val="1"/>
                <c:pt idx="0">
                  <c:v>Irrigation + Frost Protection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'Pivot Graphs'!$J$26:$N$26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Graphs'!$J$28:$N$28</c:f>
              <c:numCache>
                <c:formatCode>_-* #,##0_-;\-* #,##0_-;_-* "-"??_-;_-@_-</c:formatCode>
                <c:ptCount val="5"/>
                <c:pt idx="0">
                  <c:v>70</c:v>
                </c:pt>
                <c:pt idx="1">
                  <c:v>85</c:v>
                </c:pt>
                <c:pt idx="2">
                  <c:v>8</c:v>
                </c:pt>
                <c:pt idx="3">
                  <c:v>26</c:v>
                </c:pt>
                <c:pt idx="4">
                  <c:v>74</c:v>
                </c:pt>
              </c:numCache>
            </c:numRef>
          </c:val>
        </c:ser>
        <c:ser>
          <c:idx val="2"/>
          <c:order val="2"/>
          <c:tx>
            <c:strRef>
              <c:f>'Pivot Graphs'!$I$29</c:f>
              <c:strCache>
                <c:ptCount val="1"/>
                <c:pt idx="0">
                  <c:v>Multiple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'Pivot Graphs'!$J$26:$N$26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Graphs'!$J$29:$N$29</c:f>
              <c:numCache>
                <c:formatCode>_-* #,##0_-;\-* #,##0_-;_-* "-"??_-;_-@_-</c:formatCode>
                <c:ptCount val="5"/>
                <c:pt idx="1">
                  <c:v>2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ser>
          <c:idx val="3"/>
          <c:order val="3"/>
          <c:tx>
            <c:strRef>
              <c:f>'Pivot Graphs'!$I$30</c:f>
              <c:strCache>
                <c:ptCount val="1"/>
                <c:pt idx="0">
                  <c:v>Municipal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cat>
            <c:strRef>
              <c:f>'Pivot Graphs'!$J$26:$N$26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Graphs'!$J$30:$N$30</c:f>
              <c:numCache>
                <c:formatCode>_-* #,##0_-;\-* #,##0_-;_-* "-"??_-;_-@_-</c:formatCode>
                <c:ptCount val="5"/>
                <c:pt idx="0">
                  <c:v>4</c:v>
                </c:pt>
                <c:pt idx="1">
                  <c:v>1</c:v>
                </c:pt>
                <c:pt idx="3">
                  <c:v>1</c:v>
                </c:pt>
              </c:numCache>
            </c:numRef>
          </c:val>
        </c:ser>
        <c:ser>
          <c:idx val="4"/>
          <c:order val="4"/>
          <c:tx>
            <c:strRef>
              <c:f>'Pivot Graphs'!$I$31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2">
                <a:lumMod val="25000"/>
              </a:schemeClr>
            </a:solidFill>
          </c:spPr>
          <c:invertIfNegative val="0"/>
          <c:cat>
            <c:strRef>
              <c:f>'Pivot Graphs'!$J$26:$N$26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Graphs'!$J$31:$N$31</c:f>
              <c:numCache>
                <c:formatCode>_-* #,##0_-;\-* #,##0_-;_-* "-"??_-;_-@_-</c:formatCode>
                <c:ptCount val="5"/>
                <c:pt idx="1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3926400"/>
        <c:axId val="103928192"/>
      </c:barChart>
      <c:catAx>
        <c:axId val="103926400"/>
        <c:scaling>
          <c:orientation val="minMax"/>
        </c:scaling>
        <c:delete val="0"/>
        <c:axPos val="b"/>
        <c:majorTickMark val="out"/>
        <c:minorTickMark val="none"/>
        <c:tickLblPos val="nextTo"/>
        <c:crossAx val="103928192"/>
        <c:crosses val="autoZero"/>
        <c:auto val="1"/>
        <c:lblAlgn val="ctr"/>
        <c:lblOffset val="100"/>
        <c:noMultiLvlLbl val="0"/>
      </c:catAx>
      <c:valAx>
        <c:axId val="103928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Number of groundwater consents (excluding geothermal)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103926400"/>
        <c:crosses val="autoZero"/>
        <c:crossBetween val="between"/>
        <c:majorUnit val="2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Graphs'!$I$20</c:f>
              <c:strCache>
                <c:ptCount val="1"/>
                <c:pt idx="0">
                  <c:v>Commercial/Industrial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6">
                  <a:lumMod val="75000"/>
                </a:schemeClr>
              </a:bgClr>
            </a:pattFill>
          </c:spPr>
          <c:invertIfNegative val="0"/>
          <c:cat>
            <c:strRef>
              <c:f>'Pivot Graphs'!$J$19:$N$19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Graphs'!$J$20:$N$20</c:f>
              <c:numCache>
                <c:formatCode>_-* #,##0_-;\-* #,##0_-;_-* "-"??_-;_-@_-</c:formatCode>
                <c:ptCount val="5"/>
                <c:pt idx="0">
                  <c:v>2</c:v>
                </c:pt>
                <c:pt idx="1">
                  <c:v>1</c:v>
                </c:pt>
                <c:pt idx="4">
                  <c:v>18</c:v>
                </c:pt>
              </c:numCache>
            </c:numRef>
          </c:val>
        </c:ser>
        <c:ser>
          <c:idx val="1"/>
          <c:order val="1"/>
          <c:tx>
            <c:strRef>
              <c:f>'Pivot Graphs'!$I$21</c:f>
              <c:strCache>
                <c:ptCount val="1"/>
                <c:pt idx="0">
                  <c:v>Domestic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1">
                  <a:lumMod val="60000"/>
                  <a:lumOff val="40000"/>
                </a:schemeClr>
              </a:bgClr>
            </a:pattFill>
          </c:spPr>
          <c:invertIfNegative val="0"/>
          <c:cat>
            <c:strRef>
              <c:f>'Pivot Graphs'!$J$19:$N$19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Graphs'!$J$21:$N$21</c:f>
              <c:numCache>
                <c:formatCode>_-* #,##0_-;\-* #,##0_-;_-* "-"??_-;_-@_-</c:formatCode>
                <c:ptCount val="5"/>
                <c:pt idx="0">
                  <c:v>2</c:v>
                </c:pt>
                <c:pt idx="1">
                  <c:v>22</c:v>
                </c:pt>
                <c:pt idx="3">
                  <c:v>3</c:v>
                </c:pt>
                <c:pt idx="4">
                  <c:v>45</c:v>
                </c:pt>
              </c:numCache>
            </c:numRef>
          </c:val>
        </c:ser>
        <c:ser>
          <c:idx val="2"/>
          <c:order val="2"/>
          <c:tx>
            <c:strRef>
              <c:f>'Pivot Graphs'!$I$22</c:f>
              <c:strCache>
                <c:ptCount val="1"/>
                <c:pt idx="0">
                  <c:v>Irrigation + Frost Protection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3">
                  <a:lumMod val="75000"/>
                </a:schemeClr>
              </a:bgClr>
            </a:pattFill>
          </c:spPr>
          <c:invertIfNegative val="0"/>
          <c:cat>
            <c:strRef>
              <c:f>'Pivot Graphs'!$J$19:$N$19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Graphs'!$J$22:$N$22</c:f>
              <c:numCache>
                <c:formatCode>_-* #,##0_-;\-* #,##0_-;_-* "-"??_-;_-@_-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0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</c:ser>
        <c:ser>
          <c:idx val="3"/>
          <c:order val="3"/>
          <c:tx>
            <c:strRef>
              <c:f>'Pivot Graphs'!$I$23</c:f>
              <c:strCache>
                <c:ptCount val="1"/>
                <c:pt idx="0">
                  <c:v>Multiple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accent4"/>
              </a:bgClr>
            </a:pattFill>
          </c:spPr>
          <c:invertIfNegative val="0"/>
          <c:cat>
            <c:strRef>
              <c:f>'Pivot Graphs'!$J$19:$N$19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Graphs'!$J$23:$N$23</c:f>
              <c:numCache>
                <c:formatCode>_-* #,##0_-;\-* #,##0_-;_-* "-"??_-;_-@_-</c:formatCode>
                <c:ptCount val="5"/>
                <c:pt idx="0">
                  <c:v>1</c:v>
                </c:pt>
                <c:pt idx="1">
                  <c:v>2</c:v>
                </c:pt>
              </c:numCache>
            </c:numRef>
          </c:val>
        </c:ser>
        <c:ser>
          <c:idx val="4"/>
          <c:order val="4"/>
          <c:tx>
            <c:strRef>
              <c:f>'Pivot Graphs'!$I$24</c:f>
              <c:strCache>
                <c:ptCount val="1"/>
                <c:pt idx="0">
                  <c:v>Other (GT)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2">
                  <a:lumMod val="25000"/>
                </a:schemeClr>
              </a:bgClr>
            </a:pattFill>
          </c:spPr>
          <c:invertIfNegative val="0"/>
          <c:cat>
            <c:strRef>
              <c:f>'Pivot Graphs'!$J$19:$N$19</c:f>
              <c:strCache>
                <c:ptCount val="5"/>
                <c:pt idx="0">
                  <c:v>North-Western</c:v>
                </c:pt>
                <c:pt idx="1">
                  <c:v>Central</c:v>
                </c:pt>
                <c:pt idx="2">
                  <c:v>Matakana</c:v>
                </c:pt>
                <c:pt idx="3">
                  <c:v>Wairoa</c:v>
                </c:pt>
                <c:pt idx="4">
                  <c:v>South-Eastern</c:v>
                </c:pt>
              </c:strCache>
            </c:strRef>
          </c:cat>
          <c:val>
            <c:numRef>
              <c:f>'Pivot Graphs'!$J$24:$N$24</c:f>
              <c:numCache>
                <c:formatCode>General</c:formatCode>
                <c:ptCount val="5"/>
                <c:pt idx="4" formatCode="_-* #,##0_-;\-* #,##0_-;_-* &quot;-&quot;??_-;_-@_-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130048"/>
        <c:axId val="128131840"/>
      </c:barChart>
      <c:catAx>
        <c:axId val="128130048"/>
        <c:scaling>
          <c:orientation val="minMax"/>
        </c:scaling>
        <c:delete val="1"/>
        <c:axPos val="b"/>
        <c:majorTickMark val="out"/>
        <c:minorTickMark val="none"/>
        <c:tickLblPos val="nextTo"/>
        <c:crossAx val="128131840"/>
        <c:crosses val="autoZero"/>
        <c:auto val="1"/>
        <c:lblAlgn val="ctr"/>
        <c:lblOffset val="100"/>
        <c:noMultiLvlLbl val="0"/>
      </c:catAx>
      <c:valAx>
        <c:axId val="128131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Number of geothermal consents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128130048"/>
        <c:crosses val="autoZero"/>
        <c:crossBetween val="between"/>
        <c:majorUnit val="1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NZ" dirty="0"/>
              <a:t>Number of consents by type, number of metering records and year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'[TgaMoana WTCnsnts SWGWGT 22Aug18 vs MeteredUse.xlsm]Completeness by Year'!$A$2</c:f>
              <c:strCache>
                <c:ptCount val="1"/>
                <c:pt idx="0">
                  <c:v>Surface (&gt;300)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Year'!$B$2:$G$2</c:f>
              <c:numCache>
                <c:formatCode>General</c:formatCode>
                <c:ptCount val="6"/>
                <c:pt idx="0">
                  <c:v>13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  <c:pt idx="4">
                  <c:v>18</c:v>
                </c:pt>
                <c:pt idx="5">
                  <c:v>15</c:v>
                </c:pt>
              </c:numCache>
            </c:numRef>
          </c:val>
          <c:extLst xmlns:c16r2="http://schemas.microsoft.com/office/drawing/2015/06/chart"/>
        </c:ser>
        <c:ser>
          <c:idx val="1"/>
          <c:order val="1"/>
          <c:tx>
            <c:strRef>
              <c:f>'[TgaMoana WTCnsnts SWGWGT 22Aug18 vs MeteredUse.xlsm]Completeness by Year'!$A$3</c:f>
              <c:strCache>
                <c:ptCount val="1"/>
                <c:pt idx="0">
                  <c:v>Surface (100-299)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Year'!$B$3:$G$3</c:f>
              <c:numCache>
                <c:formatCode>General</c:formatCode>
                <c:ptCount val="6"/>
                <c:pt idx="0">
                  <c:v>3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/>
        </c:ser>
        <c:ser>
          <c:idx val="2"/>
          <c:order val="2"/>
          <c:tx>
            <c:strRef>
              <c:f>'[TgaMoana WTCnsnts SWGWGT 22Aug18 vs MeteredUse.xlsm]Completeness by Year'!$A$4</c:f>
              <c:strCache>
                <c:ptCount val="1"/>
                <c:pt idx="0">
                  <c:v>Surface (1-99)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Year'!$B$4:$G$4</c:f>
              <c:numCache>
                <c:formatCode>General</c:formatCode>
                <c:ptCount val="6"/>
                <c:pt idx="0">
                  <c:v>4</c:v>
                </c:pt>
                <c:pt idx="1">
                  <c:v>8</c:v>
                </c:pt>
                <c:pt idx="2">
                  <c:v>7</c:v>
                </c:pt>
                <c:pt idx="3">
                  <c:v>9</c:v>
                </c:pt>
                <c:pt idx="4">
                  <c:v>11</c:v>
                </c:pt>
                <c:pt idx="5">
                  <c:v>8</c:v>
                </c:pt>
              </c:numCache>
            </c:numRef>
          </c:val>
          <c:extLst xmlns:c16r2="http://schemas.microsoft.com/office/drawing/2015/06/chart"/>
        </c:ser>
        <c:ser>
          <c:idx val="3"/>
          <c:order val="3"/>
          <c:tx>
            <c:strRef>
              <c:f>'[TgaMoana WTCnsnts SWGWGT 22Aug18 vs MeteredUse.xlsm]Completeness by Year'!$A$5</c:f>
              <c:strCache>
                <c:ptCount val="1"/>
                <c:pt idx="0">
                  <c:v>Ground (&gt;300)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Year'!$B$5:$G$5</c:f>
              <c:numCache>
                <c:formatCode>General</c:formatCode>
                <c:ptCount val="6"/>
                <c:pt idx="0">
                  <c:v>38</c:v>
                </c:pt>
                <c:pt idx="1">
                  <c:v>37</c:v>
                </c:pt>
                <c:pt idx="2">
                  <c:v>36</c:v>
                </c:pt>
                <c:pt idx="3">
                  <c:v>37</c:v>
                </c:pt>
                <c:pt idx="4">
                  <c:v>44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/>
        </c:ser>
        <c:ser>
          <c:idx val="4"/>
          <c:order val="4"/>
          <c:tx>
            <c:strRef>
              <c:f>'[TgaMoana WTCnsnts SWGWGT 22Aug18 vs MeteredUse.xlsm]Completeness by Year'!$A$6</c:f>
              <c:strCache>
                <c:ptCount val="1"/>
                <c:pt idx="0">
                  <c:v>Ground (100-299)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Year'!$B$6:$G$6</c:f>
              <c:numCache>
                <c:formatCode>General</c:formatCode>
                <c:ptCount val="6"/>
                <c:pt idx="0">
                  <c:v>15</c:v>
                </c:pt>
                <c:pt idx="1">
                  <c:v>21</c:v>
                </c:pt>
                <c:pt idx="2">
                  <c:v>12</c:v>
                </c:pt>
                <c:pt idx="3">
                  <c:v>16</c:v>
                </c:pt>
                <c:pt idx="4">
                  <c:v>20</c:v>
                </c:pt>
                <c:pt idx="5">
                  <c:v>27</c:v>
                </c:pt>
              </c:numCache>
            </c:numRef>
          </c:val>
          <c:extLst xmlns:c16r2="http://schemas.microsoft.com/office/drawing/2015/06/chart"/>
        </c:ser>
        <c:ser>
          <c:idx val="5"/>
          <c:order val="5"/>
          <c:tx>
            <c:strRef>
              <c:f>'[TgaMoana WTCnsnts SWGWGT 22Aug18 vs MeteredUse.xlsm]Completeness by Year'!$A$7</c:f>
              <c:strCache>
                <c:ptCount val="1"/>
                <c:pt idx="0">
                  <c:v>Ground (1-99)</c:v>
                </c:pt>
              </c:strCache>
            </c:strRef>
          </c:tx>
          <c:spPr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Year'!$B$7:$G$7</c:f>
              <c:numCache>
                <c:formatCode>General</c:formatCode>
                <c:ptCount val="6"/>
                <c:pt idx="0">
                  <c:v>7</c:v>
                </c:pt>
                <c:pt idx="1">
                  <c:v>11</c:v>
                </c:pt>
                <c:pt idx="2">
                  <c:v>21</c:v>
                </c:pt>
                <c:pt idx="3">
                  <c:v>22</c:v>
                </c:pt>
                <c:pt idx="4">
                  <c:v>29</c:v>
                </c:pt>
                <c:pt idx="5">
                  <c:v>28</c:v>
                </c:pt>
              </c:numCache>
            </c:numRef>
          </c:val>
          <c:extLst xmlns:c16r2="http://schemas.microsoft.com/office/drawing/2015/06/chart"/>
        </c:ser>
        <c:ser>
          <c:idx val="6"/>
          <c:order val="6"/>
          <c:tx>
            <c:strRef>
              <c:f>'[TgaMoana WTCnsnts SWGWGT 22Aug18 vs MeteredUse.xlsm]Completeness by Year'!$A$8</c:f>
              <c:strCache>
                <c:ptCount val="1"/>
                <c:pt idx="0">
                  <c:v>Geothermal (&gt;300)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Year'!$B$8:$G$8</c:f>
              <c:numCache>
                <c:formatCode>General</c:formatCode>
                <c:ptCount val="6"/>
                <c:pt idx="0">
                  <c:v>12</c:v>
                </c:pt>
                <c:pt idx="1">
                  <c:v>17</c:v>
                </c:pt>
                <c:pt idx="2">
                  <c:v>15</c:v>
                </c:pt>
                <c:pt idx="3">
                  <c:v>13</c:v>
                </c:pt>
                <c:pt idx="4">
                  <c:v>15</c:v>
                </c:pt>
                <c:pt idx="5">
                  <c:v>11</c:v>
                </c:pt>
              </c:numCache>
            </c:numRef>
          </c:val>
          <c:extLst xmlns:c16r2="http://schemas.microsoft.com/office/drawing/2015/06/chart"/>
        </c:ser>
        <c:ser>
          <c:idx val="7"/>
          <c:order val="7"/>
          <c:tx>
            <c:strRef>
              <c:f>'[TgaMoana WTCnsnts SWGWGT 22Aug18 vs MeteredUse.xlsm]Completeness by Year'!$A$9</c:f>
              <c:strCache>
                <c:ptCount val="1"/>
                <c:pt idx="0">
                  <c:v>Geothermal (100-299)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Year'!$B$9:$G$9</c:f>
              <c:numCache>
                <c:formatCode>General</c:formatCode>
                <c:ptCount val="6"/>
                <c:pt idx="0">
                  <c:v>0</c:v>
                </c:pt>
                <c:pt idx="1">
                  <c:v>7</c:v>
                </c:pt>
                <c:pt idx="2">
                  <c:v>6</c:v>
                </c:pt>
                <c:pt idx="3">
                  <c:v>7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  <c:extLst xmlns:c16r2="http://schemas.microsoft.com/office/drawing/2015/06/chart"/>
        </c:ser>
        <c:ser>
          <c:idx val="8"/>
          <c:order val="8"/>
          <c:tx>
            <c:strRef>
              <c:f>'[TgaMoana WTCnsnts SWGWGT 22Aug18 vs MeteredUse.xlsm]Completeness by Year'!$A$10</c:f>
              <c:strCache>
                <c:ptCount val="1"/>
                <c:pt idx="0">
                  <c:v>Geothermal (1-99)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Year'!$B$10:$G$10</c:f>
              <c:numCache>
                <c:formatCode>General</c:formatCode>
                <c:ptCount val="6"/>
                <c:pt idx="0">
                  <c:v>7</c:v>
                </c:pt>
                <c:pt idx="1">
                  <c:v>1</c:v>
                </c:pt>
                <c:pt idx="2">
                  <c:v>10</c:v>
                </c:pt>
                <c:pt idx="3">
                  <c:v>3</c:v>
                </c:pt>
                <c:pt idx="4">
                  <c:v>1</c:v>
                </c:pt>
                <c:pt idx="5">
                  <c:v>5</c:v>
                </c:pt>
              </c:numCache>
            </c:numRef>
          </c:val>
          <c:extLst xmlns:c16r2="http://schemas.microsoft.com/office/drawing/2015/06/chart"/>
        </c:ser>
        <c:ser>
          <c:idx val="9"/>
          <c:order val="9"/>
          <c:tx>
            <c:strRef>
              <c:f>'[TgaMoana WTCnsnts SWGWGT 22Aug18 vs MeteredUse.xlsm]Completeness by Year'!$A$11</c:f>
              <c:strCache>
                <c:ptCount val="1"/>
                <c:pt idx="0">
                  <c:v>Surface (Nil)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Year'!$B$11:$G$11</c:f>
              <c:numCache>
                <c:formatCode>General</c:formatCode>
                <c:ptCount val="6"/>
                <c:pt idx="0">
                  <c:v>81</c:v>
                </c:pt>
                <c:pt idx="1">
                  <c:v>75</c:v>
                </c:pt>
                <c:pt idx="2">
                  <c:v>80</c:v>
                </c:pt>
                <c:pt idx="3">
                  <c:v>76</c:v>
                </c:pt>
                <c:pt idx="4">
                  <c:v>69</c:v>
                </c:pt>
                <c:pt idx="5">
                  <c:v>75</c:v>
                </c:pt>
              </c:numCache>
            </c:numRef>
          </c:val>
          <c:extLst xmlns:c16r2="http://schemas.microsoft.com/office/drawing/2015/06/chart"/>
        </c:ser>
        <c:ser>
          <c:idx val="10"/>
          <c:order val="10"/>
          <c:tx>
            <c:strRef>
              <c:f>'[TgaMoana WTCnsnts SWGWGT 22Aug18 vs MeteredUse.xlsm]Completeness by Year'!$A$12</c:f>
              <c:strCache>
                <c:ptCount val="1"/>
                <c:pt idx="0">
                  <c:v>Ground (Nil)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Year'!$B$12:$G$12</c:f>
              <c:numCache>
                <c:formatCode>General</c:formatCode>
                <c:ptCount val="6"/>
                <c:pt idx="0">
                  <c:v>224</c:v>
                </c:pt>
                <c:pt idx="1">
                  <c:v>215</c:v>
                </c:pt>
                <c:pt idx="2">
                  <c:v>215</c:v>
                </c:pt>
                <c:pt idx="3">
                  <c:v>209</c:v>
                </c:pt>
                <c:pt idx="4">
                  <c:v>191</c:v>
                </c:pt>
                <c:pt idx="5">
                  <c:v>185</c:v>
                </c:pt>
              </c:numCache>
            </c:numRef>
          </c:val>
          <c:extLst xmlns:c16r2="http://schemas.microsoft.com/office/drawing/2015/06/chart"/>
        </c:ser>
        <c:ser>
          <c:idx val="11"/>
          <c:order val="11"/>
          <c:tx>
            <c:strRef>
              <c:f>'[TgaMoana WTCnsnts SWGWGT 22Aug18 vs MeteredUse.xlsm]Completeness by Year'!$A$13</c:f>
              <c:strCache>
                <c:ptCount val="1"/>
                <c:pt idx="0">
                  <c:v>Geothermal (Nil)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'[TgaMoana WTCnsnts SWGWGT 22Aug18 vs MeteredUse.xlsm]Completeness by Year'!$B$1:$G$1</c:f>
              <c:strCache>
                <c:ptCount val="6"/>
                <c:pt idx="0">
                  <c:v>2013-14</c:v>
                </c:pt>
                <c:pt idx="1">
                  <c:v>2014-15</c:v>
                </c:pt>
                <c:pt idx="2">
                  <c:v>2015-16</c:v>
                </c:pt>
                <c:pt idx="3">
                  <c:v>2016-17</c:v>
                </c:pt>
                <c:pt idx="4">
                  <c:v>2017-18</c:v>
                </c:pt>
                <c:pt idx="5">
                  <c:v>2018-19</c:v>
                </c:pt>
              </c:strCache>
            </c:strRef>
          </c:cat>
          <c:val>
            <c:numRef>
              <c:f>'[TgaMoana WTCnsnts SWGWGT 22Aug18 vs MeteredUse.xlsm]Completeness by Year'!$B$13:$G$13</c:f>
              <c:numCache>
                <c:formatCode>General</c:formatCode>
                <c:ptCount val="6"/>
                <c:pt idx="0">
                  <c:v>108</c:v>
                </c:pt>
                <c:pt idx="1">
                  <c:v>102</c:v>
                </c:pt>
                <c:pt idx="2">
                  <c:v>96</c:v>
                </c:pt>
                <c:pt idx="3">
                  <c:v>104</c:v>
                </c:pt>
                <c:pt idx="4">
                  <c:v>108</c:v>
                </c:pt>
                <c:pt idx="5">
                  <c:v>108</c:v>
                </c:pt>
              </c:numCache>
            </c:numRef>
          </c:val>
          <c:extLst xmlns:c16r2="http://schemas.microsoft.com/office/drawing/2015/06/chart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218432"/>
        <c:axId val="131232512"/>
      </c:barChart>
      <c:catAx>
        <c:axId val="131218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32512"/>
        <c:crosses val="autoZero"/>
        <c:auto val="1"/>
        <c:lblAlgn val="ctr"/>
        <c:lblOffset val="100"/>
        <c:noMultiLvlLbl val="0"/>
      </c:catAx>
      <c:valAx>
        <c:axId val="131232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1218432"/>
        <c:crosses val="autoZero"/>
        <c:crossBetween val="between"/>
      </c:valAx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Analysis!$AG$2</c:f>
              <c:strCache>
                <c:ptCount val="1"/>
                <c:pt idx="0">
                  <c:v>Average Demand</c:v>
                </c:pt>
              </c:strCache>
            </c:strRef>
          </c:tx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Analysis!$AG$3:$AG$17</c:f>
              <c:numCache>
                <c:formatCode>_-* #,##0_-;\-* #,##0_-;_-* "-"??_-;_-@_-</c:formatCode>
                <c:ptCount val="15"/>
                <c:pt idx="0">
                  <c:v>1.4719980681944445</c:v>
                </c:pt>
                <c:pt idx="1">
                  <c:v>14.572603436724538</c:v>
                </c:pt>
                <c:pt idx="2">
                  <c:v>0</c:v>
                </c:pt>
                <c:pt idx="3">
                  <c:v>3.024256825081026</c:v>
                </c:pt>
                <c:pt idx="4">
                  <c:v>19.809917554432872</c:v>
                </c:pt>
                <c:pt idx="5">
                  <c:v>0</c:v>
                </c:pt>
                <c:pt idx="7" formatCode="0.00">
                  <c:v>3.8767013888888888</c:v>
                </c:pt>
                <c:pt idx="9">
                  <c:v>2.9701286359490919</c:v>
                </c:pt>
                <c:pt idx="10">
                  <c:v>14.827046398518515</c:v>
                </c:pt>
                <c:pt idx="12">
                  <c:v>5.8109081654629424</c:v>
                </c:pt>
                <c:pt idx="13">
                  <c:v>24.220200966678242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Analysis!$AH$2</c:f>
              <c:strCache>
                <c:ptCount val="1"/>
                <c:pt idx="0">
                  <c:v>Peak Demand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Analysis!$AH$3:$AH$17</c:f>
              <c:numCache>
                <c:formatCode>_-* #,##0_-;\-* #,##0_-;_-* "-"??_-;_-@_-</c:formatCode>
                <c:ptCount val="15"/>
                <c:pt idx="0">
                  <c:v>0.98133204598379553</c:v>
                </c:pt>
                <c:pt idx="1">
                  <c:v>8.9158028272337972</c:v>
                </c:pt>
                <c:pt idx="2">
                  <c:v>0</c:v>
                </c:pt>
                <c:pt idx="3">
                  <c:v>2.016171219374995</c:v>
                </c:pt>
                <c:pt idx="4">
                  <c:v>12.024245061944447</c:v>
                </c:pt>
                <c:pt idx="5">
                  <c:v>0</c:v>
                </c:pt>
                <c:pt idx="7" formatCode="0.00">
                  <c:v>2.1652604166666665</c:v>
                </c:pt>
                <c:pt idx="9">
                  <c:v>1.9800857610300784</c:v>
                </c:pt>
                <c:pt idx="10">
                  <c:v>9.4438860706250072</c:v>
                </c:pt>
                <c:pt idx="12">
                  <c:v>3.8739387763194122</c:v>
                </c:pt>
                <c:pt idx="13">
                  <c:v>14.826541795902772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Analysis!$AI$2</c:f>
              <c:strCache>
                <c:ptCount val="1"/>
                <c:pt idx="0">
                  <c:v>Dairy shed Demand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Analysis!$AI$3:$AI$17</c:f>
              <c:numCache>
                <c:formatCode>_-* #,##0_-;\-* #,##0_-;_-* "-"??_-;_-@_-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17.654439912511574</c:v>
                </c:pt>
                <c:pt idx="3">
                  <c:v>0</c:v>
                </c:pt>
                <c:pt idx="4">
                  <c:v>0</c:v>
                </c:pt>
                <c:pt idx="5">
                  <c:v>24.451599318298616</c:v>
                </c:pt>
                <c:pt idx="8" formatCode="0.00">
                  <c:v>5.9581018518518523</c:v>
                </c:pt>
                <c:pt idx="11">
                  <c:v>12.485017180474539</c:v>
                </c:pt>
                <c:pt idx="12">
                  <c:v>0</c:v>
                </c:pt>
                <c:pt idx="13">
                  <c:v>0</c:v>
                </c:pt>
                <c:pt idx="14">
                  <c:v>28.983781051678235</c:v>
                </c:pt>
              </c:numCache>
            </c:numRef>
          </c:val>
        </c:ser>
        <c:ser>
          <c:idx val="3"/>
          <c:order val="3"/>
          <c:tx>
            <c:strRef>
              <c:f>Analysis!$AJ$2</c:f>
              <c:strCache>
                <c:ptCount val="1"/>
                <c:pt idx="0">
                  <c:v>Average Demand (Unknown source)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Analysis!$AJ$3:$AJ$17</c:f>
              <c:numCache>
                <c:formatCode>_-* #,##0_-;\-* #,##0_-;_-* "-"??_-;_-@_-</c:formatCode>
                <c:ptCount val="15"/>
                <c:pt idx="0">
                  <c:v>0.1569039290046296</c:v>
                </c:pt>
                <c:pt idx="1">
                  <c:v>4.6921497627314811E-2</c:v>
                </c:pt>
                <c:pt idx="2">
                  <c:v>0</c:v>
                </c:pt>
                <c:pt idx="3">
                  <c:v>0.24285579034722224</c:v>
                </c:pt>
                <c:pt idx="4">
                  <c:v>1.3680555555555555E-2</c:v>
                </c:pt>
                <c:pt idx="5">
                  <c:v>0</c:v>
                </c:pt>
                <c:pt idx="7" formatCode="0.00">
                  <c:v>0</c:v>
                </c:pt>
                <c:pt idx="9">
                  <c:v>0.20229367483796304</c:v>
                </c:pt>
                <c:pt idx="10">
                  <c:v>3.5972222222222225E-2</c:v>
                </c:pt>
                <c:pt idx="12">
                  <c:v>0.27395315047453711</c:v>
                </c:pt>
                <c:pt idx="13">
                  <c:v>3.6975116238425927E-2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Analysis!$AK$2</c:f>
              <c:strCache>
                <c:ptCount val="1"/>
                <c:pt idx="0">
                  <c:v>Peak Demand (Unknown Source)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Analysis!$AK$3:$AK$17</c:f>
              <c:numCache>
                <c:formatCode>_-* #,##0_-;\-* #,##0_-;_-* "-"??_-;_-@_-</c:formatCode>
                <c:ptCount val="15"/>
                <c:pt idx="0">
                  <c:v>0.10460261935185187</c:v>
                </c:pt>
                <c:pt idx="1">
                  <c:v>3.6740132187500003E-2</c:v>
                </c:pt>
                <c:pt idx="2">
                  <c:v>0</c:v>
                </c:pt>
                <c:pt idx="3">
                  <c:v>0.161903860486111</c:v>
                </c:pt>
                <c:pt idx="4">
                  <c:v>1.2048611111111112E-2</c:v>
                </c:pt>
                <c:pt idx="5">
                  <c:v>0</c:v>
                </c:pt>
                <c:pt idx="7" formatCode="0.00">
                  <c:v>0</c:v>
                </c:pt>
                <c:pt idx="9">
                  <c:v>0.13486245009259237</c:v>
                </c:pt>
                <c:pt idx="10">
                  <c:v>2.9212962962962961E-2</c:v>
                </c:pt>
                <c:pt idx="12">
                  <c:v>0.18263543355324077</c:v>
                </c:pt>
                <c:pt idx="13">
                  <c:v>3.0627416875000001E-2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1612672"/>
        <c:axId val="131614208"/>
      </c:barChart>
      <c:catAx>
        <c:axId val="1316126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1614208"/>
        <c:crosses val="autoZero"/>
        <c:auto val="1"/>
        <c:lblAlgn val="ctr"/>
        <c:lblOffset val="100"/>
        <c:noMultiLvlLbl val="0"/>
      </c:catAx>
      <c:valAx>
        <c:axId val="131614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Litres per second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13161267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Analysis!$AB$2</c:f>
              <c:strCache>
                <c:ptCount val="1"/>
                <c:pt idx="0">
                  <c:v>Average Demand</c:v>
                </c:pt>
              </c:strCache>
            </c:strRef>
          </c:tx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Analysis!$AB$3:$AB$17</c:f>
              <c:numCache>
                <c:formatCode>_-* #,##0_-;\-* #,##0_-;_-* "-"??_-;_-@_-</c:formatCode>
                <c:ptCount val="15"/>
                <c:pt idx="0">
                  <c:v>8568.1155682199987</c:v>
                </c:pt>
                <c:pt idx="1">
                  <c:v>26789.80423664</c:v>
                </c:pt>
                <c:pt idx="2">
                  <c:v>0</c:v>
                </c:pt>
                <c:pt idx="3">
                  <c:v>80635.183975265129</c:v>
                </c:pt>
                <c:pt idx="4">
                  <c:v>62627.061602215006</c:v>
                </c:pt>
                <c:pt idx="5">
                  <c:v>0</c:v>
                </c:pt>
                <c:pt idx="7">
                  <c:v>2529.4499999999998</c:v>
                </c:pt>
                <c:pt idx="9">
                  <c:v>63355.328978605059</c:v>
                </c:pt>
                <c:pt idx="10">
                  <c:v>52945.282315619996</c:v>
                </c:pt>
                <c:pt idx="12">
                  <c:v>161316.75476940506</c:v>
                </c:pt>
                <c:pt idx="13">
                  <c:v>57737.539325519989</c:v>
                </c:pt>
                <c:pt idx="14">
                  <c:v>0</c:v>
                </c:pt>
              </c:numCache>
            </c:numRef>
          </c:val>
        </c:ser>
        <c:ser>
          <c:idx val="1"/>
          <c:order val="1"/>
          <c:tx>
            <c:strRef>
              <c:f>Analysis!$AC$2</c:f>
              <c:strCache>
                <c:ptCount val="1"/>
                <c:pt idx="0">
                  <c:v>Peak Demand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Analysis!$AC$3:$AC$17</c:f>
              <c:numCache>
                <c:formatCode>_-* #,##0_-;\-* #,##0_-;_-* "-"??_-;_-@_-</c:formatCode>
                <c:ptCount val="15"/>
                <c:pt idx="0">
                  <c:v>5712.0770480350002</c:v>
                </c:pt>
                <c:pt idx="1">
                  <c:v>16437.101415130004</c:v>
                </c:pt>
                <c:pt idx="2">
                  <c:v>0</c:v>
                </c:pt>
                <c:pt idx="3">
                  <c:v>53756.789389599893</c:v>
                </c:pt>
                <c:pt idx="4">
                  <c:v>41995.216972955001</c:v>
                </c:pt>
                <c:pt idx="5">
                  <c:v>0</c:v>
                </c:pt>
                <c:pt idx="7">
                  <c:v>2107.875</c:v>
                </c:pt>
                <c:pt idx="9">
                  <c:v>42236.88606664526</c:v>
                </c:pt>
                <c:pt idx="10">
                  <c:v>33399.669366184971</c:v>
                </c:pt>
                <c:pt idx="12">
                  <c:v>107544.50315125477</c:v>
                </c:pt>
                <c:pt idx="13">
                  <c:v>40646.414178060011</c:v>
                </c:pt>
                <c:pt idx="14">
                  <c:v>0</c:v>
                </c:pt>
              </c:numCache>
            </c:numRef>
          </c:val>
        </c:ser>
        <c:ser>
          <c:idx val="2"/>
          <c:order val="2"/>
          <c:tx>
            <c:strRef>
              <c:f>Analysis!$AD$2</c:f>
              <c:strCache>
                <c:ptCount val="1"/>
                <c:pt idx="0">
                  <c:v>Dairy shed Demand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Analysis!$AD$3:$AD$17</c:f>
              <c:numCache>
                <c:formatCode>_-* #,##0_-;\-* #,##0_-;_-* "-"??_-;_-@_-</c:formatCode>
                <c:ptCount val="15"/>
                <c:pt idx="0">
                  <c:v>0</c:v>
                </c:pt>
                <c:pt idx="1">
                  <c:v>0</c:v>
                </c:pt>
                <c:pt idx="2">
                  <c:v>32241.683151770001</c:v>
                </c:pt>
                <c:pt idx="3">
                  <c:v>0</c:v>
                </c:pt>
                <c:pt idx="4">
                  <c:v>0</c:v>
                </c:pt>
                <c:pt idx="5">
                  <c:v>55060.685565084998</c:v>
                </c:pt>
                <c:pt idx="8">
                  <c:v>0</c:v>
                </c:pt>
                <c:pt idx="11">
                  <c:v>57098.506508920014</c:v>
                </c:pt>
                <c:pt idx="12">
                  <c:v>0</c:v>
                </c:pt>
                <c:pt idx="13">
                  <c:v>0</c:v>
                </c:pt>
                <c:pt idx="14">
                  <c:v>38976.666984634998</c:v>
                </c:pt>
              </c:numCache>
            </c:numRef>
          </c:val>
        </c:ser>
        <c:ser>
          <c:idx val="3"/>
          <c:order val="3"/>
          <c:tx>
            <c:strRef>
              <c:f>Analysis!$AE$2</c:f>
              <c:strCache>
                <c:ptCount val="1"/>
                <c:pt idx="0">
                  <c:v>Average Demand (Unknown source)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Analysis!$AE$3:$AE$17</c:f>
              <c:numCache>
                <c:formatCode>_-* #,##0_-;\-* #,##0_-;_-* "-"??_-;_-@_-</c:formatCode>
                <c:ptCount val="15"/>
                <c:pt idx="0">
                  <c:v>4948.1223050899989</c:v>
                </c:pt>
                <c:pt idx="1">
                  <c:v>1479.7163491749998</c:v>
                </c:pt>
                <c:pt idx="2">
                  <c:v>0</c:v>
                </c:pt>
                <c:pt idx="3">
                  <c:v>7658.7002043900011</c:v>
                </c:pt>
                <c:pt idx="4">
                  <c:v>431.43</c:v>
                </c:pt>
                <c:pt idx="5">
                  <c:v>0</c:v>
                </c:pt>
                <c:pt idx="7">
                  <c:v>0</c:v>
                </c:pt>
                <c:pt idx="9">
                  <c:v>6379.5333296900026</c:v>
                </c:pt>
                <c:pt idx="10">
                  <c:v>1134.42</c:v>
                </c:pt>
                <c:pt idx="12">
                  <c:v>8639.3865533650023</c:v>
                </c:pt>
                <c:pt idx="13">
                  <c:v>1166.0472656950001</c:v>
                </c:pt>
                <c:pt idx="14">
                  <c:v>0</c:v>
                </c:pt>
              </c:numCache>
            </c:numRef>
          </c:val>
        </c:ser>
        <c:ser>
          <c:idx val="4"/>
          <c:order val="4"/>
          <c:tx>
            <c:strRef>
              <c:f>Analysis!$AF$2</c:f>
              <c:strCache>
                <c:ptCount val="1"/>
                <c:pt idx="0">
                  <c:v>Peak Demand (Unknown Source)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cat>
            <c:multiLvlStrRef>
              <c:f>Analysis!$Z$3:$AA$17</c:f>
              <c:multiLvlStrCache>
                <c:ptCount val="15"/>
                <c:lvl>
                  <c:pt idx="0">
                    <c:v>Domestic</c:v>
                  </c:pt>
                  <c:pt idx="1">
                    <c:v>Stock</c:v>
                  </c:pt>
                  <c:pt idx="2">
                    <c:v>Dairy shed</c:v>
                  </c:pt>
                  <c:pt idx="3">
                    <c:v>Domestic</c:v>
                  </c:pt>
                  <c:pt idx="4">
                    <c:v>Stock</c:v>
                  </c:pt>
                  <c:pt idx="5">
                    <c:v>Dairy shed</c:v>
                  </c:pt>
                  <c:pt idx="6">
                    <c:v>Domestic</c:v>
                  </c:pt>
                  <c:pt idx="7">
                    <c:v>Stock</c:v>
                  </c:pt>
                  <c:pt idx="8">
                    <c:v>Dairy shed</c:v>
                  </c:pt>
                  <c:pt idx="9">
                    <c:v>Domestic</c:v>
                  </c:pt>
                  <c:pt idx="10">
                    <c:v>Stock</c:v>
                  </c:pt>
                  <c:pt idx="11">
                    <c:v>Dairy shed</c:v>
                  </c:pt>
                  <c:pt idx="12">
                    <c:v>Domestic</c:v>
                  </c:pt>
                  <c:pt idx="13">
                    <c:v>Stock</c:v>
                  </c:pt>
                  <c:pt idx="14">
                    <c:v>Dairy shed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6">
                    <c:v>Matakana</c:v>
                  </c:pt>
                  <c:pt idx="9">
                    <c:v>Wairoa</c:v>
                  </c:pt>
                  <c:pt idx="12">
                    <c:v>South-Eastern</c:v>
                  </c:pt>
                </c:lvl>
              </c:multiLvlStrCache>
            </c:multiLvlStrRef>
          </c:cat>
          <c:val>
            <c:numRef>
              <c:f>Analysis!$AF$3:$AF$17</c:f>
              <c:numCache>
                <c:formatCode>_-* #,##0_-;\-* #,##0_-;_-* "-"??_-;_-@_-</c:formatCode>
                <c:ptCount val="15"/>
                <c:pt idx="0">
                  <c:v>3298.7482038800008</c:v>
                </c:pt>
                <c:pt idx="1">
                  <c:v>1158.636808665</c:v>
                </c:pt>
                <c:pt idx="2">
                  <c:v>0</c:v>
                </c:pt>
                <c:pt idx="3">
                  <c:v>5105.8001442899958</c:v>
                </c:pt>
                <c:pt idx="4">
                  <c:v>379.96499999999997</c:v>
                </c:pt>
                <c:pt idx="5">
                  <c:v>0</c:v>
                </c:pt>
                <c:pt idx="7">
                  <c:v>0</c:v>
                </c:pt>
                <c:pt idx="9">
                  <c:v>4253.0222261199924</c:v>
                </c:pt>
                <c:pt idx="10">
                  <c:v>921.26</c:v>
                </c:pt>
                <c:pt idx="12">
                  <c:v>5759.5910325350005</c:v>
                </c:pt>
                <c:pt idx="13">
                  <c:v>965.86621856999989</c:v>
                </c:pt>
                <c:pt idx="1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2766336"/>
        <c:axId val="132772224"/>
      </c:barChart>
      <c:catAx>
        <c:axId val="13276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132772224"/>
        <c:crosses val="autoZero"/>
        <c:auto val="1"/>
        <c:lblAlgn val="ctr"/>
        <c:lblOffset val="100"/>
        <c:noMultiLvlLbl val="0"/>
      </c:catAx>
      <c:valAx>
        <c:axId val="1327722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Cubic</a:t>
                </a:r>
                <a:r>
                  <a:rPr lang="en-NZ" baseline="0" dirty="0"/>
                  <a:t> metres per year</a:t>
                </a:r>
                <a:endParaRPr lang="en-NZ" dirty="0"/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13276633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'[Angler Days.xlsx]Sheet1'!$B$14</c:f>
              <c:strCache>
                <c:ptCount val="1"/>
                <c:pt idx="0">
                  <c:v>Total Tauranga Moana WMA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'[Angler Days.xlsx]Sheet1'!$C$2:$F$2</c:f>
              <c:strCache>
                <c:ptCount val="4"/>
                <c:pt idx="0">
                  <c:v>1994/95</c:v>
                </c:pt>
                <c:pt idx="1">
                  <c:v>2001/02</c:v>
                </c:pt>
                <c:pt idx="2">
                  <c:v>2007/08</c:v>
                </c:pt>
                <c:pt idx="3">
                  <c:v>2014/15</c:v>
                </c:pt>
              </c:strCache>
            </c:strRef>
          </c:cat>
          <c:val>
            <c:numRef>
              <c:f>'[Angler Days.xlsx]Sheet1'!$C$14:$F$14</c:f>
              <c:numCache>
                <c:formatCode>_-* #,##0_-;\-* #,##0_-;_-* "-"??_-;_-@_-</c:formatCode>
                <c:ptCount val="4"/>
                <c:pt idx="0">
                  <c:v>3060</c:v>
                </c:pt>
                <c:pt idx="1">
                  <c:v>3040</c:v>
                </c:pt>
                <c:pt idx="2">
                  <c:v>1700</c:v>
                </c:pt>
                <c:pt idx="3">
                  <c:v>1860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857728"/>
        <c:axId val="58859904"/>
      </c:barChart>
      <c:lineChart>
        <c:grouping val="stacked"/>
        <c:varyColors val="0"/>
        <c:ser>
          <c:idx val="2"/>
          <c:order val="1"/>
          <c:tx>
            <c:strRef>
              <c:f>'[Angler Days.xlsx]Sheet1'!$B$17</c:f>
              <c:strCache>
                <c:ptCount val="1"/>
                <c:pt idx="0">
                  <c:v>All Eastern Region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12"/>
            <c:spPr>
              <a:solidFill>
                <a:schemeClr val="accent3"/>
              </a:solidFill>
              <a:ln w="25400">
                <a:solidFill>
                  <a:schemeClr val="accent3"/>
                </a:solidFill>
              </a:ln>
              <a:effectLst/>
            </c:spPr>
          </c:marker>
          <c:cat>
            <c:strRef>
              <c:f>'[Angler Days.xlsx]Sheet1'!$C$2:$F$2</c:f>
              <c:strCache>
                <c:ptCount val="4"/>
                <c:pt idx="0">
                  <c:v>1994/95</c:v>
                </c:pt>
                <c:pt idx="1">
                  <c:v>2001/02</c:v>
                </c:pt>
                <c:pt idx="2">
                  <c:v>2007/08</c:v>
                </c:pt>
                <c:pt idx="3">
                  <c:v>2014/15</c:v>
                </c:pt>
              </c:strCache>
            </c:strRef>
          </c:cat>
          <c:val>
            <c:numRef>
              <c:f>'[Angler Days.xlsx]Sheet1'!$C$17:$F$17</c:f>
              <c:numCache>
                <c:formatCode>_-* #,##0_-;\-* #,##0_-;_-* "-"??_-;_-@_-</c:formatCode>
                <c:ptCount val="4"/>
                <c:pt idx="0">
                  <c:v>250410</c:v>
                </c:pt>
                <c:pt idx="1">
                  <c:v>231330</c:v>
                </c:pt>
                <c:pt idx="2">
                  <c:v>209520</c:v>
                </c:pt>
                <c:pt idx="3">
                  <c:v>153100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68096"/>
        <c:axId val="58861824"/>
      </c:lineChart>
      <c:catAx>
        <c:axId val="58857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9904"/>
        <c:crosses val="autoZero"/>
        <c:auto val="1"/>
        <c:lblAlgn val="ctr"/>
        <c:lblOffset val="100"/>
        <c:noMultiLvlLbl val="0"/>
      </c:catAx>
      <c:valAx>
        <c:axId val="588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000" dirty="0"/>
                  <a:t>Angler days (Tauranga Moana WMA)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57728"/>
        <c:crosses val="autoZero"/>
        <c:crossBetween val="between"/>
      </c:valAx>
      <c:valAx>
        <c:axId val="58861824"/>
        <c:scaling>
          <c:orientation val="minMax"/>
          <c:max val="35000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sz="1000" dirty="0"/>
                  <a:t>Angler days (All Eastern Region)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868096"/>
        <c:crosses val="max"/>
        <c:crossBetween val="between"/>
      </c:valAx>
      <c:catAx>
        <c:axId val="588680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8861824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486132983377077"/>
          <c:y val="3.5584998990510805E-2"/>
          <c:w val="0.85458311461067371"/>
          <c:h val="0.438518069856652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'[Q1toQ11FW Survey.xlsx]Analysis Tga Moana'!$D$1</c:f>
              <c:strCache>
                <c:ptCount val="1"/>
                <c:pt idx="0">
                  <c:v>Swimming visits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cat>
            <c:multiLvlStrRef>
              <c:f>'[Q1toQ11FW Survey.xlsx]Analysis Tga Moana'!$Q$18:$R$28</c:f>
              <c:multiLvlStrCache>
                <c:ptCount val="11"/>
                <c:lvl>
                  <c:pt idx="0">
                    <c:v>Waiau River</c:v>
                  </c:pt>
                  <c:pt idx="1">
                    <c:v>Tuapiro Stream</c:v>
                  </c:pt>
                  <c:pt idx="2">
                    <c:v>Uretara Stream</c:v>
                  </c:pt>
                  <c:pt idx="3">
                    <c:v>Aongatete River</c:v>
                  </c:pt>
                  <c:pt idx="4">
                    <c:v>Waipapa River</c:v>
                  </c:pt>
                  <c:pt idx="5">
                    <c:v>McLaren Falls</c:v>
                  </c:pt>
                  <c:pt idx="6">
                    <c:v>Wairoa River</c:v>
                  </c:pt>
                  <c:pt idx="7">
                    <c:v>Omanawa Stream</c:v>
                  </c:pt>
                  <c:pt idx="8">
                    <c:v>Kopurererua Stream</c:v>
                  </c:pt>
                  <c:pt idx="9">
                    <c:v>Waimapu Stream</c:v>
                  </c:pt>
                  <c:pt idx="10">
                    <c:v>Kaiate Stream/Falls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5">
                    <c:v>Wairoa</c:v>
                  </c:pt>
                  <c:pt idx="8">
                    <c:v>South-eastern</c:v>
                  </c:pt>
                </c:lvl>
              </c:multiLvlStrCache>
            </c:multiLvlStrRef>
          </c:cat>
          <c:val>
            <c:numRef>
              <c:f>'[Q1toQ11FW Survey.xlsx]Analysis Tga Moana'!$M$18:$M$28</c:f>
              <c:numCache>
                <c:formatCode>General</c:formatCode>
                <c:ptCount val="11"/>
                <c:pt idx="0">
                  <c:v>9</c:v>
                </c:pt>
                <c:pt idx="1">
                  <c:v>30</c:v>
                </c:pt>
                <c:pt idx="2">
                  <c:v>13</c:v>
                </c:pt>
                <c:pt idx="3">
                  <c:v>23</c:v>
                </c:pt>
                <c:pt idx="4">
                  <c:v>26</c:v>
                </c:pt>
                <c:pt idx="5">
                  <c:v>305</c:v>
                </c:pt>
                <c:pt idx="6">
                  <c:v>129</c:v>
                </c:pt>
                <c:pt idx="7">
                  <c:v>15</c:v>
                </c:pt>
                <c:pt idx="8">
                  <c:v>4</c:v>
                </c:pt>
                <c:pt idx="9">
                  <c:v>11</c:v>
                </c:pt>
                <c:pt idx="10">
                  <c:v>51</c:v>
                </c:pt>
              </c:numCache>
            </c:numRef>
          </c:val>
        </c:ser>
        <c:ser>
          <c:idx val="1"/>
          <c:order val="1"/>
          <c:tx>
            <c:strRef>
              <c:f>'[Q1toQ11FW Survey.xlsx]Analysis Tga Moana'!$E$1</c:f>
              <c:strCache>
                <c:ptCount val="1"/>
                <c:pt idx="0">
                  <c:v>Boating/kayaking visits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multiLvlStrRef>
              <c:f>'[Q1toQ11FW Survey.xlsx]Analysis Tga Moana'!$Q$18:$R$28</c:f>
              <c:multiLvlStrCache>
                <c:ptCount val="11"/>
                <c:lvl>
                  <c:pt idx="0">
                    <c:v>Waiau River</c:v>
                  </c:pt>
                  <c:pt idx="1">
                    <c:v>Tuapiro Stream</c:v>
                  </c:pt>
                  <c:pt idx="2">
                    <c:v>Uretara Stream</c:v>
                  </c:pt>
                  <c:pt idx="3">
                    <c:v>Aongatete River</c:v>
                  </c:pt>
                  <c:pt idx="4">
                    <c:v>Waipapa River</c:v>
                  </c:pt>
                  <c:pt idx="5">
                    <c:v>McLaren Falls</c:v>
                  </c:pt>
                  <c:pt idx="6">
                    <c:v>Wairoa River</c:v>
                  </c:pt>
                  <c:pt idx="7">
                    <c:v>Omanawa Stream</c:v>
                  </c:pt>
                  <c:pt idx="8">
                    <c:v>Kopurererua Stream</c:v>
                  </c:pt>
                  <c:pt idx="9">
                    <c:v>Waimapu Stream</c:v>
                  </c:pt>
                  <c:pt idx="10">
                    <c:v>Kaiate Stream/Falls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5">
                    <c:v>Wairoa</c:v>
                  </c:pt>
                  <c:pt idx="8">
                    <c:v>South-eastern</c:v>
                  </c:pt>
                </c:lvl>
              </c:multiLvlStrCache>
            </c:multiLvlStrRef>
          </c:cat>
          <c:val>
            <c:numRef>
              <c:f>'[Q1toQ11FW Survey.xlsx]Analysis Tga Moana'!$N$18:$N$28</c:f>
              <c:numCache>
                <c:formatCode>General</c:formatCode>
                <c:ptCount val="11"/>
                <c:pt idx="0">
                  <c:v>9</c:v>
                </c:pt>
                <c:pt idx="1">
                  <c:v>22</c:v>
                </c:pt>
                <c:pt idx="2">
                  <c:v>5</c:v>
                </c:pt>
                <c:pt idx="3">
                  <c:v>3</c:v>
                </c:pt>
                <c:pt idx="4">
                  <c:v>15</c:v>
                </c:pt>
                <c:pt idx="5">
                  <c:v>50</c:v>
                </c:pt>
                <c:pt idx="6">
                  <c:v>17</c:v>
                </c:pt>
                <c:pt idx="7">
                  <c:v>2</c:v>
                </c:pt>
                <c:pt idx="8">
                  <c:v>5</c:v>
                </c:pt>
                <c:pt idx="9">
                  <c:v>3</c:v>
                </c:pt>
                <c:pt idx="10">
                  <c:v>8</c:v>
                </c:pt>
              </c:numCache>
            </c:numRef>
          </c:val>
        </c:ser>
        <c:ser>
          <c:idx val="2"/>
          <c:order val="2"/>
          <c:tx>
            <c:strRef>
              <c:f>'[Q1toQ11FW Survey.xlsx]Analysis Tga Moana'!$F$1</c:f>
              <c:strCache>
                <c:ptCount val="1"/>
                <c:pt idx="0">
                  <c:v>Fishing/food-gathering visits</c:v>
                </c:pt>
              </c:strCache>
            </c:strRef>
          </c:tx>
          <c:invertIfNegative val="0"/>
          <c:cat>
            <c:multiLvlStrRef>
              <c:f>'[Q1toQ11FW Survey.xlsx]Analysis Tga Moana'!$Q$18:$R$28</c:f>
              <c:multiLvlStrCache>
                <c:ptCount val="11"/>
                <c:lvl>
                  <c:pt idx="0">
                    <c:v>Waiau River</c:v>
                  </c:pt>
                  <c:pt idx="1">
                    <c:v>Tuapiro Stream</c:v>
                  </c:pt>
                  <c:pt idx="2">
                    <c:v>Uretara Stream</c:v>
                  </c:pt>
                  <c:pt idx="3">
                    <c:v>Aongatete River</c:v>
                  </c:pt>
                  <c:pt idx="4">
                    <c:v>Waipapa River</c:v>
                  </c:pt>
                  <c:pt idx="5">
                    <c:v>McLaren Falls</c:v>
                  </c:pt>
                  <c:pt idx="6">
                    <c:v>Wairoa River</c:v>
                  </c:pt>
                  <c:pt idx="7">
                    <c:v>Omanawa Stream</c:v>
                  </c:pt>
                  <c:pt idx="8">
                    <c:v>Kopurererua Stream</c:v>
                  </c:pt>
                  <c:pt idx="9">
                    <c:v>Waimapu Stream</c:v>
                  </c:pt>
                  <c:pt idx="10">
                    <c:v>Kaiate Stream/Falls</c:v>
                  </c:pt>
                </c:lvl>
                <c:lvl>
                  <c:pt idx="0">
                    <c:v>North-western</c:v>
                  </c:pt>
                  <c:pt idx="3">
                    <c:v>Central</c:v>
                  </c:pt>
                  <c:pt idx="5">
                    <c:v>Wairoa</c:v>
                  </c:pt>
                  <c:pt idx="8">
                    <c:v>South-eastern</c:v>
                  </c:pt>
                </c:lvl>
              </c:multiLvlStrCache>
            </c:multiLvlStrRef>
          </c:cat>
          <c:val>
            <c:numRef>
              <c:f>'[Q1toQ11FW Survey.xlsx]Analysis Tga Moana'!$O$18:$O$28</c:f>
              <c:numCache>
                <c:formatCode>General</c:formatCode>
                <c:ptCount val="11"/>
                <c:pt idx="0">
                  <c:v>9</c:v>
                </c:pt>
                <c:pt idx="1">
                  <c:v>18</c:v>
                </c:pt>
                <c:pt idx="2">
                  <c:v>13</c:v>
                </c:pt>
                <c:pt idx="3">
                  <c:v>15</c:v>
                </c:pt>
                <c:pt idx="4">
                  <c:v>7</c:v>
                </c:pt>
                <c:pt idx="5">
                  <c:v>39</c:v>
                </c:pt>
                <c:pt idx="6">
                  <c:v>16</c:v>
                </c:pt>
                <c:pt idx="7">
                  <c:v>2</c:v>
                </c:pt>
                <c:pt idx="8">
                  <c:v>1</c:v>
                </c:pt>
                <c:pt idx="9">
                  <c:v>8</c:v>
                </c:pt>
                <c:pt idx="1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05856"/>
        <c:axId val="64115840"/>
      </c:barChart>
      <c:catAx>
        <c:axId val="64105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4115840"/>
        <c:crosses val="autoZero"/>
        <c:auto val="1"/>
        <c:lblAlgn val="ctr"/>
        <c:lblOffset val="100"/>
        <c:noMultiLvlLbl val="0"/>
      </c:catAx>
      <c:valAx>
        <c:axId val="641158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Number of visits in the last</a:t>
                </a:r>
                <a:r>
                  <a:rPr lang="en-NZ" baseline="0" dirty="0"/>
                  <a:t> year</a:t>
                </a:r>
                <a:endParaRPr lang="en-NZ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641058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2777777777777778E-2"/>
          <c:y val="0.89075989299414493"/>
          <c:w val="0.9"/>
          <c:h val="5.7958055723803754E-2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'[APC data Tauranga Moana (2007 2012 and 2017).xlsx]Farm count'!$I$27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'[APC data Tauranga Moana (2007 2012 and 2017).xlsx]Farm count'!$H$29:$H$37</c:f>
              <c:strCache>
                <c:ptCount val="9"/>
                <c:pt idx="0">
                  <c:v>Kiwifruit</c:v>
                </c:pt>
                <c:pt idx="1">
                  <c:v>Other Horticulture</c:v>
                </c:pt>
                <c:pt idx="2">
                  <c:v>Sheep &amp; Beef</c:v>
                </c:pt>
                <c:pt idx="3">
                  <c:v>Dairy</c:v>
                </c:pt>
                <c:pt idx="4">
                  <c:v>Other Livestock</c:v>
                </c:pt>
                <c:pt idx="5">
                  <c:v>Forestry</c:v>
                </c:pt>
                <c:pt idx="6">
                  <c:v>Deer</c:v>
                </c:pt>
                <c:pt idx="7">
                  <c:v>Other</c:v>
                </c:pt>
                <c:pt idx="8">
                  <c:v>Stonefruit</c:v>
                </c:pt>
              </c:strCache>
            </c:strRef>
          </c:cat>
          <c:val>
            <c:numRef>
              <c:f>'[APC data Tauranga Moana (2007 2012 and 2017).xlsx]Farm count'!$I$29:$I$37</c:f>
              <c:numCache>
                <c:formatCode>General</c:formatCode>
                <c:ptCount val="9"/>
                <c:pt idx="0">
                  <c:v>834</c:v>
                </c:pt>
                <c:pt idx="1">
                  <c:v>786</c:v>
                </c:pt>
                <c:pt idx="2">
                  <c:v>489</c:v>
                </c:pt>
                <c:pt idx="3">
                  <c:v>99</c:v>
                </c:pt>
                <c:pt idx="4">
                  <c:v>99</c:v>
                </c:pt>
                <c:pt idx="5">
                  <c:v>78</c:v>
                </c:pt>
                <c:pt idx="6">
                  <c:v>21</c:v>
                </c:pt>
                <c:pt idx="7">
                  <c:v>15</c:v>
                </c:pt>
                <c:pt idx="8">
                  <c:v>3</c:v>
                </c:pt>
              </c:numCache>
            </c:numRef>
          </c:val>
        </c:ser>
        <c:ser>
          <c:idx val="1"/>
          <c:order val="1"/>
          <c:tx>
            <c:strRef>
              <c:f>'[APC data Tauranga Moana (2007 2012 and 2017).xlsx]Farm count'!$J$27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'[APC data Tauranga Moana (2007 2012 and 2017).xlsx]Farm count'!$H$29:$H$37</c:f>
              <c:strCache>
                <c:ptCount val="9"/>
                <c:pt idx="0">
                  <c:v>Kiwifruit</c:v>
                </c:pt>
                <c:pt idx="1">
                  <c:v>Other Horticulture</c:v>
                </c:pt>
                <c:pt idx="2">
                  <c:v>Sheep &amp; Beef</c:v>
                </c:pt>
                <c:pt idx="3">
                  <c:v>Dairy</c:v>
                </c:pt>
                <c:pt idx="4">
                  <c:v>Other Livestock</c:v>
                </c:pt>
                <c:pt idx="5">
                  <c:v>Forestry</c:v>
                </c:pt>
                <c:pt idx="6">
                  <c:v>Deer</c:v>
                </c:pt>
                <c:pt idx="7">
                  <c:v>Other</c:v>
                </c:pt>
                <c:pt idx="8">
                  <c:v>Stonefruit</c:v>
                </c:pt>
              </c:strCache>
            </c:strRef>
          </c:cat>
          <c:val>
            <c:numRef>
              <c:f>'[APC data Tauranga Moana (2007 2012 and 2017).xlsx]Farm count'!$J$29:$J$37</c:f>
              <c:numCache>
                <c:formatCode>General</c:formatCode>
                <c:ptCount val="9"/>
                <c:pt idx="0">
                  <c:v>678</c:v>
                </c:pt>
                <c:pt idx="1">
                  <c:v>684</c:v>
                </c:pt>
                <c:pt idx="2">
                  <c:v>450</c:v>
                </c:pt>
                <c:pt idx="3">
                  <c:v>96</c:v>
                </c:pt>
                <c:pt idx="4">
                  <c:v>66</c:v>
                </c:pt>
                <c:pt idx="5">
                  <c:v>72</c:v>
                </c:pt>
                <c:pt idx="6">
                  <c:v>30</c:v>
                </c:pt>
                <c:pt idx="7">
                  <c:v>21</c:v>
                </c:pt>
                <c:pt idx="8">
                  <c:v>3</c:v>
                </c:pt>
              </c:numCache>
            </c:numRef>
          </c:val>
        </c:ser>
        <c:ser>
          <c:idx val="2"/>
          <c:order val="2"/>
          <c:tx>
            <c:strRef>
              <c:f>'[APC data Tauranga Moana (2007 2012 and 2017).xlsx]Farm count'!$K$27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'[APC data Tauranga Moana (2007 2012 and 2017).xlsx]Farm count'!$H$29:$H$37</c:f>
              <c:strCache>
                <c:ptCount val="9"/>
                <c:pt idx="0">
                  <c:v>Kiwifruit</c:v>
                </c:pt>
                <c:pt idx="1">
                  <c:v>Other Horticulture</c:v>
                </c:pt>
                <c:pt idx="2">
                  <c:v>Sheep &amp; Beef</c:v>
                </c:pt>
                <c:pt idx="3">
                  <c:v>Dairy</c:v>
                </c:pt>
                <c:pt idx="4">
                  <c:v>Other Livestock</c:v>
                </c:pt>
                <c:pt idx="5">
                  <c:v>Forestry</c:v>
                </c:pt>
                <c:pt idx="6">
                  <c:v>Deer</c:v>
                </c:pt>
                <c:pt idx="7">
                  <c:v>Other</c:v>
                </c:pt>
                <c:pt idx="8">
                  <c:v>Stonefruit</c:v>
                </c:pt>
              </c:strCache>
            </c:strRef>
          </c:cat>
          <c:val>
            <c:numRef>
              <c:f>'[APC data Tauranga Moana (2007 2012 and 2017).xlsx]Farm count'!$K$29:$K$37</c:f>
              <c:numCache>
                <c:formatCode>General</c:formatCode>
                <c:ptCount val="9"/>
                <c:pt idx="0">
                  <c:v>606</c:v>
                </c:pt>
                <c:pt idx="1">
                  <c:v>615</c:v>
                </c:pt>
                <c:pt idx="2">
                  <c:v>405</c:v>
                </c:pt>
                <c:pt idx="3">
                  <c:v>75</c:v>
                </c:pt>
                <c:pt idx="4">
                  <c:v>39</c:v>
                </c:pt>
                <c:pt idx="5">
                  <c:v>66</c:v>
                </c:pt>
                <c:pt idx="6">
                  <c:v>21</c:v>
                </c:pt>
                <c:pt idx="7">
                  <c:v>18</c:v>
                </c:pt>
                <c:pt idx="8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168704"/>
        <c:axId val="64170240"/>
      </c:barChart>
      <c:catAx>
        <c:axId val="6416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170240"/>
        <c:crosses val="autoZero"/>
        <c:auto val="1"/>
        <c:lblAlgn val="ctr"/>
        <c:lblOffset val="100"/>
        <c:noMultiLvlLbl val="0"/>
      </c:catAx>
      <c:valAx>
        <c:axId val="6417024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Number of businesses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4168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'[APC data Tauranga Moana (2007 2012 and 2017).xlsx]Livestock'!$A$35</c:f>
              <c:strCache>
                <c:ptCount val="1"/>
                <c:pt idx="0">
                  <c:v>2007</c:v>
                </c:pt>
              </c:strCache>
            </c:strRef>
          </c:tx>
          <c:invertIfNegative val="0"/>
          <c:cat>
            <c:strRef>
              <c:f>'[APC data Tauranga Moana (2007 2012 and 2017).xlsx]Livestock'!$B$34:$E$34</c:f>
              <c:strCache>
                <c:ptCount val="4"/>
                <c:pt idx="0">
                  <c:v>Total Dairy cattle </c:v>
                </c:pt>
                <c:pt idx="1">
                  <c:v>Total Beef cattle</c:v>
                </c:pt>
                <c:pt idx="2">
                  <c:v>Total Sheep</c:v>
                </c:pt>
                <c:pt idx="3">
                  <c:v>Total Deer</c:v>
                </c:pt>
              </c:strCache>
            </c:strRef>
          </c:cat>
          <c:val>
            <c:numRef>
              <c:f>'[APC data Tauranga Moana (2007 2012 and 2017).xlsx]Livestock'!$B$35:$E$35</c:f>
              <c:numCache>
                <c:formatCode>_-* #,##0_-;\-* #,##0_-;_-* "-"??_-;_-@_-</c:formatCode>
                <c:ptCount val="4"/>
                <c:pt idx="0">
                  <c:v>38121</c:v>
                </c:pt>
                <c:pt idx="1">
                  <c:v>33884</c:v>
                </c:pt>
                <c:pt idx="2">
                  <c:v>61374</c:v>
                </c:pt>
                <c:pt idx="3">
                  <c:v>8703</c:v>
                </c:pt>
              </c:numCache>
            </c:numRef>
          </c:val>
        </c:ser>
        <c:ser>
          <c:idx val="1"/>
          <c:order val="1"/>
          <c:tx>
            <c:strRef>
              <c:f>'[APC data Tauranga Moana (2007 2012 and 2017).xlsx]Livestock'!$A$36</c:f>
              <c:strCache>
                <c:ptCount val="1"/>
                <c:pt idx="0">
                  <c:v>2012</c:v>
                </c:pt>
              </c:strCache>
            </c:strRef>
          </c:tx>
          <c:invertIfNegative val="0"/>
          <c:cat>
            <c:strRef>
              <c:f>'[APC data Tauranga Moana (2007 2012 and 2017).xlsx]Livestock'!$B$34:$E$34</c:f>
              <c:strCache>
                <c:ptCount val="4"/>
                <c:pt idx="0">
                  <c:v>Total Dairy cattle </c:v>
                </c:pt>
                <c:pt idx="1">
                  <c:v>Total Beef cattle</c:v>
                </c:pt>
                <c:pt idx="2">
                  <c:v>Total Sheep</c:v>
                </c:pt>
                <c:pt idx="3">
                  <c:v>Total Deer</c:v>
                </c:pt>
              </c:strCache>
            </c:strRef>
          </c:cat>
          <c:val>
            <c:numRef>
              <c:f>'[APC data Tauranga Moana (2007 2012 and 2017).xlsx]Livestock'!$B$36:$E$36</c:f>
              <c:numCache>
                <c:formatCode>_-* #,##0_-;\-* #,##0_-;_-* "-"??_-;_-@_-</c:formatCode>
                <c:ptCount val="4"/>
                <c:pt idx="0">
                  <c:v>33274</c:v>
                </c:pt>
                <c:pt idx="1">
                  <c:v>25419</c:v>
                </c:pt>
                <c:pt idx="2">
                  <c:v>57305</c:v>
                </c:pt>
                <c:pt idx="3">
                  <c:v>6683</c:v>
                </c:pt>
              </c:numCache>
            </c:numRef>
          </c:val>
        </c:ser>
        <c:ser>
          <c:idx val="2"/>
          <c:order val="2"/>
          <c:tx>
            <c:strRef>
              <c:f>'[APC data Tauranga Moana (2007 2012 and 2017).xlsx]Livestock'!$A$37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cat>
            <c:strRef>
              <c:f>'[APC data Tauranga Moana (2007 2012 and 2017).xlsx]Livestock'!$B$34:$E$34</c:f>
              <c:strCache>
                <c:ptCount val="4"/>
                <c:pt idx="0">
                  <c:v>Total Dairy cattle </c:v>
                </c:pt>
                <c:pt idx="1">
                  <c:v>Total Beef cattle</c:v>
                </c:pt>
                <c:pt idx="2">
                  <c:v>Total Sheep</c:v>
                </c:pt>
                <c:pt idx="3">
                  <c:v>Total Deer</c:v>
                </c:pt>
              </c:strCache>
            </c:strRef>
          </c:cat>
          <c:val>
            <c:numRef>
              <c:f>'[APC data Tauranga Moana (2007 2012 and 2017).xlsx]Livestock'!$B$37:$E$37</c:f>
              <c:numCache>
                <c:formatCode>_-* #,##0_-;\-* #,##0_-;_-* "-"??_-;_-@_-</c:formatCode>
                <c:ptCount val="4"/>
                <c:pt idx="0">
                  <c:v>34938</c:v>
                </c:pt>
                <c:pt idx="1">
                  <c:v>20722</c:v>
                </c:pt>
                <c:pt idx="2">
                  <c:v>40686</c:v>
                </c:pt>
                <c:pt idx="3">
                  <c:v>4607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7560192"/>
        <c:axId val="87561728"/>
      </c:barChart>
      <c:catAx>
        <c:axId val="875601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561728"/>
        <c:crosses val="autoZero"/>
        <c:auto val="1"/>
        <c:lblAlgn val="ctr"/>
        <c:lblOffset val="100"/>
        <c:noMultiLvlLbl val="0"/>
      </c:catAx>
      <c:valAx>
        <c:axId val="875617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Stock numbers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875601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'[APC data Tauranga Moana (2007 2012 and 2017).xlsx]Vege and Fruits'!$B$30</c:f>
              <c:strCache>
                <c:ptCount val="1"/>
                <c:pt idx="0">
                  <c:v>Kiwifruit - green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'[APC data Tauranga Moana (2007 2012 and 2017).xlsx]Vege and Fruits'!$A$31:$A$33</c:f>
              <c:numCache>
                <c:formatCode>General</c:formatCode>
                <c:ptCount val="3"/>
                <c:pt idx="0">
                  <c:v>2007</c:v>
                </c:pt>
                <c:pt idx="1">
                  <c:v>2012</c:v>
                </c:pt>
                <c:pt idx="2">
                  <c:v>2017</c:v>
                </c:pt>
              </c:numCache>
            </c:numRef>
          </c:cat>
          <c:val>
            <c:numRef>
              <c:f>'[APC data Tauranga Moana (2007 2012 and 2017).xlsx]Vege and Fruits'!$B$31:$B$33</c:f>
              <c:numCache>
                <c:formatCode>_-* #,##0_-;\-* #,##0_-;_-* "-"??_-;_-@_-</c:formatCode>
                <c:ptCount val="3"/>
                <c:pt idx="0">
                  <c:v>2848</c:v>
                </c:pt>
                <c:pt idx="1">
                  <c:v>2694</c:v>
                </c:pt>
                <c:pt idx="2">
                  <c:v>1827.2</c:v>
                </c:pt>
              </c:numCache>
            </c:numRef>
          </c:val>
        </c:ser>
        <c:ser>
          <c:idx val="1"/>
          <c:order val="1"/>
          <c:tx>
            <c:strRef>
              <c:f>'[APC data Tauranga Moana (2007 2012 and 2017).xlsx]Vege and Fruits'!$C$30</c:f>
              <c:strCache>
                <c:ptCount val="1"/>
                <c:pt idx="0">
                  <c:v>Kiwifruit - gold &amp; other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'[APC data Tauranga Moana (2007 2012 and 2017).xlsx]Vege and Fruits'!$A$31:$A$33</c:f>
              <c:numCache>
                <c:formatCode>General</c:formatCode>
                <c:ptCount val="3"/>
                <c:pt idx="0">
                  <c:v>2007</c:v>
                </c:pt>
                <c:pt idx="1">
                  <c:v>2012</c:v>
                </c:pt>
                <c:pt idx="2">
                  <c:v>2017</c:v>
                </c:pt>
              </c:numCache>
            </c:numRef>
          </c:cat>
          <c:val>
            <c:numRef>
              <c:f>'[APC data Tauranga Moana (2007 2012 and 2017).xlsx]Vege and Fruits'!$C$31:$C$33</c:f>
              <c:numCache>
                <c:formatCode>_-* #,##0_-;\-* #,##0_-;_-* "-"??_-;_-@_-</c:formatCode>
                <c:ptCount val="3"/>
                <c:pt idx="0">
                  <c:v>591</c:v>
                </c:pt>
                <c:pt idx="1">
                  <c:v>736</c:v>
                </c:pt>
                <c:pt idx="2">
                  <c:v>1004.7</c:v>
                </c:pt>
              </c:numCache>
            </c:numRef>
          </c:val>
        </c:ser>
        <c:ser>
          <c:idx val="2"/>
          <c:order val="2"/>
          <c:tx>
            <c:strRef>
              <c:f>'[APC data Tauranga Moana (2007 2012 and 2017).xlsx]Vege and Fruits'!$D$30</c:f>
              <c:strCache>
                <c:ptCount val="1"/>
                <c:pt idx="0">
                  <c:v>Avocados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cat>
            <c:numRef>
              <c:f>'[APC data Tauranga Moana (2007 2012 and 2017).xlsx]Vege and Fruits'!$A$31:$A$33</c:f>
              <c:numCache>
                <c:formatCode>General</c:formatCode>
                <c:ptCount val="3"/>
                <c:pt idx="0">
                  <c:v>2007</c:v>
                </c:pt>
                <c:pt idx="1">
                  <c:v>2012</c:v>
                </c:pt>
                <c:pt idx="2">
                  <c:v>2017</c:v>
                </c:pt>
              </c:numCache>
            </c:numRef>
          </c:cat>
          <c:val>
            <c:numRef>
              <c:f>'[APC data Tauranga Moana (2007 2012 and 2017).xlsx]Vege and Fruits'!$D$31:$D$33</c:f>
              <c:numCache>
                <c:formatCode>_-* #,##0_-;\-* #,##0_-;_-* "-"??_-;_-@_-</c:formatCode>
                <c:ptCount val="3"/>
                <c:pt idx="0">
                  <c:v>245</c:v>
                </c:pt>
                <c:pt idx="1">
                  <c:v>1518</c:v>
                </c:pt>
                <c:pt idx="2">
                  <c:v>1279</c:v>
                </c:pt>
              </c:numCache>
            </c:numRef>
          </c:val>
        </c:ser>
        <c:ser>
          <c:idx val="3"/>
          <c:order val="3"/>
          <c:tx>
            <c:strRef>
              <c:f>'[APC data Tauranga Moana (2007 2012 and 2017).xlsx]Vege and Fruits'!$E$30</c:f>
              <c:strCache>
                <c:ptCount val="1"/>
                <c:pt idx="0">
                  <c:v>Other outdoor fruit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numRef>
              <c:f>'[APC data Tauranga Moana (2007 2012 and 2017).xlsx]Vege and Fruits'!$A$31:$A$33</c:f>
              <c:numCache>
                <c:formatCode>General</c:formatCode>
                <c:ptCount val="3"/>
                <c:pt idx="0">
                  <c:v>2007</c:v>
                </c:pt>
                <c:pt idx="1">
                  <c:v>2012</c:v>
                </c:pt>
                <c:pt idx="2">
                  <c:v>2017</c:v>
                </c:pt>
              </c:numCache>
            </c:numRef>
          </c:cat>
          <c:val>
            <c:numRef>
              <c:f>'[APC data Tauranga Moana (2007 2012 and 2017).xlsx]Vege and Fruits'!$E$31:$E$33</c:f>
              <c:numCache>
                <c:formatCode>_-* #,##0_-;\-* #,##0_-;_-* "-"??_-;_-@_-</c:formatCode>
                <c:ptCount val="3"/>
                <c:pt idx="0">
                  <c:v>1731</c:v>
                </c:pt>
                <c:pt idx="1">
                  <c:v>171</c:v>
                </c:pt>
                <c:pt idx="2">
                  <c:v>205.6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9569920"/>
        <c:axId val="89592192"/>
      </c:barChart>
      <c:catAx>
        <c:axId val="89569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89592192"/>
        <c:crosses val="autoZero"/>
        <c:auto val="1"/>
        <c:lblAlgn val="ctr"/>
        <c:lblOffset val="100"/>
        <c:noMultiLvlLbl val="0"/>
      </c:catAx>
      <c:valAx>
        <c:axId val="895921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Hectares</a:t>
                </a:r>
              </a:p>
            </c:rich>
          </c:tx>
          <c:layout/>
          <c:overlay val="0"/>
        </c:title>
        <c:numFmt formatCode="_-* #,##0_-;\-* #,##0_-;_-* &quot;-&quot;??_-;_-@_-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956992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'Analysis WMA'!$BR$2</c:f>
              <c:strCache>
                <c:ptCount val="1"/>
                <c:pt idx="0">
                  <c:v>Direct Value-Added Impact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cat>
          <c:val>
            <c:numRef>
              <c:f>'Analysis WMA'!$BR$3:$BR$9</c:f>
              <c:numCache>
                <c:formatCode>_-"$"* #,##0_-;\-"$"* #,##0_-;_-"$"* "-"??_-;_-@_-</c:formatCode>
                <c:ptCount val="7"/>
                <c:pt idx="0">
                  <c:v>32729.641592530355</c:v>
                </c:pt>
                <c:pt idx="1">
                  <c:v>110373.05538125946</c:v>
                </c:pt>
                <c:pt idx="2">
                  <c:v>6682.4243382545437</c:v>
                </c:pt>
                <c:pt idx="3">
                  <c:v>41339.288353136595</c:v>
                </c:pt>
                <c:pt idx="4">
                  <c:v>1109.797829124753</c:v>
                </c:pt>
                <c:pt idx="5">
                  <c:v>9967.9370184223917</c:v>
                </c:pt>
                <c:pt idx="6">
                  <c:v>31050.000000000004</c:v>
                </c:pt>
              </c:numCache>
            </c:numRef>
          </c:val>
        </c:ser>
        <c:ser>
          <c:idx val="1"/>
          <c:order val="1"/>
          <c:tx>
            <c:strRef>
              <c:f>'Analysis WMA'!$BU$2</c:f>
              <c:strCache>
                <c:ptCount val="1"/>
                <c:pt idx="0">
                  <c:v>Indirect impact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cat>
          <c:val>
            <c:numRef>
              <c:f>'Analysis WMA'!$BU$3:$BU$9</c:f>
              <c:numCache>
                <c:formatCode>_-"$"* #,##0_-;\-"$"* #,##0_-;_-"$"* "-"??_-;_-@_-</c:formatCode>
                <c:ptCount val="7"/>
                <c:pt idx="0">
                  <c:v>25839.190730945022</c:v>
                </c:pt>
                <c:pt idx="1">
                  <c:v>87271.718208437713</c:v>
                </c:pt>
                <c:pt idx="2">
                  <c:v>3842.3939944963631</c:v>
                </c:pt>
                <c:pt idx="3">
                  <c:v>18085.938654497259</c:v>
                </c:pt>
                <c:pt idx="4">
                  <c:v>1070.1621923702976</c:v>
                </c:pt>
                <c:pt idx="5">
                  <c:v>11676.726221580517</c:v>
                </c:pt>
                <c:pt idx="6">
                  <c:v>24149.999999999996</c:v>
                </c:pt>
              </c:numCache>
            </c:numRef>
          </c:val>
        </c:ser>
        <c:ser>
          <c:idx val="2"/>
          <c:order val="2"/>
          <c:tx>
            <c:strRef>
              <c:f>'Analysis WMA'!$BX$2</c:f>
              <c:strCache>
                <c:ptCount val="1"/>
                <c:pt idx="0">
                  <c:v>Induced impact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cat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cat>
          <c:val>
            <c:numRef>
              <c:f>'Analysis WMA'!$BX$3:$BX$9</c:f>
              <c:numCache>
                <c:formatCode>_-"$"* #,##0_-;\-"$"* #,##0_-;_-"$"* "-"??_-;_-@_-</c:formatCode>
                <c:ptCount val="7"/>
                <c:pt idx="0">
                  <c:v>13780.901723170668</c:v>
                </c:pt>
                <c:pt idx="1">
                  <c:v>43635.859104218835</c:v>
                </c:pt>
                <c:pt idx="2">
                  <c:v>1837.666693019999</c:v>
                </c:pt>
                <c:pt idx="3">
                  <c:v>12057.292436331518</c:v>
                </c:pt>
                <c:pt idx="4">
                  <c:v>554.89891456237592</c:v>
                </c:pt>
                <c:pt idx="5">
                  <c:v>3132.7802057898953</c:v>
                </c:pt>
                <c:pt idx="6">
                  <c:v>4600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2202112"/>
        <c:axId val="92204032"/>
      </c:barChart>
      <c:scatterChart>
        <c:scatterStyle val="lineMarker"/>
        <c:varyColors val="0"/>
        <c:ser>
          <c:idx val="3"/>
          <c:order val="3"/>
          <c:tx>
            <c:strRef>
              <c:f>'Analysis WMA'!$F$2</c:f>
              <c:strCache>
                <c:ptCount val="1"/>
                <c:pt idx="0">
                  <c:v>Estimated WMA Output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10"/>
            <c:spPr>
              <a:solidFill>
                <a:schemeClr val="accent1"/>
              </a:solidFill>
              <a:ln>
                <a:solidFill>
                  <a:schemeClr val="bg1">
                    <a:lumMod val="75000"/>
                  </a:schemeClr>
                </a:solidFill>
              </a:ln>
            </c:spPr>
          </c:marker>
          <c:xVal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xVal>
          <c:yVal>
            <c:numRef>
              <c:f>'Analysis WMA'!$BP$3:$BP$9</c:f>
              <c:numCache>
                <c:formatCode>_-"$"* #,##0_-;\-"$"* #,##0_-;_-"$"* "-"??_-;_-@_-</c:formatCode>
                <c:ptCount val="7"/>
                <c:pt idx="0">
                  <c:v>86130.635769816727</c:v>
                </c:pt>
                <c:pt idx="1">
                  <c:v>256681.52414246387</c:v>
                </c:pt>
                <c:pt idx="2">
                  <c:v>16706.060845636359</c:v>
                </c:pt>
                <c:pt idx="3">
                  <c:v>86123.517402367914</c:v>
                </c:pt>
                <c:pt idx="4">
                  <c:v>3963.5636754455459</c:v>
                </c:pt>
                <c:pt idx="5">
                  <c:v>28479.820052635405</c:v>
                </c:pt>
                <c:pt idx="6">
                  <c:v>115000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02112"/>
        <c:axId val="92204032"/>
      </c:scatterChart>
      <c:catAx>
        <c:axId val="922021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2204032"/>
        <c:crosses val="autoZero"/>
        <c:auto val="1"/>
        <c:lblAlgn val="ctr"/>
        <c:lblOffset val="100"/>
        <c:noMultiLvlLbl val="0"/>
      </c:catAx>
      <c:valAx>
        <c:axId val="922040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Economic impact (million)</a:t>
                </a:r>
              </a:p>
            </c:rich>
          </c:tx>
          <c:layout/>
          <c:overlay val="0"/>
        </c:title>
        <c:numFmt formatCode="_-&quot;$&quot;* #,##0_-;\-&quot;$&quot;* #,##0_-;_-&quot;$&quot;* &quot;-&quot;??_-;_-@_-" sourceLinked="1"/>
        <c:majorTickMark val="out"/>
        <c:minorTickMark val="none"/>
        <c:tickLblPos val="nextTo"/>
        <c:crossAx val="92202112"/>
        <c:crosses val="autoZero"/>
        <c:crossBetween val="between"/>
        <c:dispUnits>
          <c:builtInUnit val="thousands"/>
        </c:dispUnits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'Analysis WMA'!$CA$2</c:f>
              <c:strCache>
                <c:ptCount val="1"/>
                <c:pt idx="0">
                  <c:v>Direct Employment</c:v>
                </c:pt>
              </c:strCache>
            </c:strRef>
          </c:tx>
          <c:spPr>
            <a:solidFill>
              <a:schemeClr val="accent6">
                <a:lumMod val="50000"/>
              </a:schemeClr>
            </a:solidFill>
          </c:spPr>
          <c:invertIfNegative val="0"/>
          <c:cat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cat>
          <c:val>
            <c:numRef>
              <c:f>'Analysis WMA'!$CA$3:$CA$9</c:f>
              <c:numCache>
                <c:formatCode>_-* #,##0_-;\-* #,##0_-;_-* "-"??_-;_-@_-</c:formatCode>
                <c:ptCount val="7"/>
                <c:pt idx="0">
                  <c:v>491.22421755616347</c:v>
                </c:pt>
                <c:pt idx="1">
                  <c:v>1295.367850869231</c:v>
                </c:pt>
                <c:pt idx="2">
                  <c:v>97.315275184914341</c:v>
                </c:pt>
                <c:pt idx="3">
                  <c:v>274.7116745172288</c:v>
                </c:pt>
                <c:pt idx="4">
                  <c:v>15.399817494783345</c:v>
                </c:pt>
                <c:pt idx="5">
                  <c:v>39.602918319747076</c:v>
                </c:pt>
                <c:pt idx="6">
                  <c:v>18.970300917655617</c:v>
                </c:pt>
              </c:numCache>
            </c:numRef>
          </c:val>
        </c:ser>
        <c:ser>
          <c:idx val="1"/>
          <c:order val="1"/>
          <c:tx>
            <c:strRef>
              <c:f>'Analysis WMA'!$CD$2</c:f>
              <c:strCache>
                <c:ptCount val="1"/>
                <c:pt idx="0">
                  <c:v>Indirect employment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cat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cat>
          <c:val>
            <c:numRef>
              <c:f>'Analysis WMA'!$CD$3:$CD$9</c:f>
              <c:numCache>
                <c:formatCode>0</c:formatCode>
                <c:ptCount val="7"/>
                <c:pt idx="0">
                  <c:v>304.55901488482141</c:v>
                </c:pt>
                <c:pt idx="1">
                  <c:v>1126.970030256231</c:v>
                </c:pt>
                <c:pt idx="2">
                  <c:v>43.791873833211454</c:v>
                </c:pt>
                <c:pt idx="3">
                  <c:v>197.79240565240474</c:v>
                </c:pt>
                <c:pt idx="4">
                  <c:v>12.47385217077451</c:v>
                </c:pt>
                <c:pt idx="5">
                  <c:v>115.244492310464</c:v>
                </c:pt>
                <c:pt idx="6">
                  <c:v>108.88952726734324</c:v>
                </c:pt>
              </c:numCache>
            </c:numRef>
          </c:val>
        </c:ser>
        <c:ser>
          <c:idx val="2"/>
          <c:order val="2"/>
          <c:tx>
            <c:strRef>
              <c:f>'Analysis WMA'!$CG$2</c:f>
              <c:strCache>
                <c:ptCount val="1"/>
                <c:pt idx="0">
                  <c:v>Induced employment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</c:spPr>
          <c:invertIfNegative val="0"/>
          <c:cat>
            <c:strRef>
              <c:f>'Analysis WMA'!$AS$3:$AS$10</c:f>
              <c:strCache>
                <c:ptCount val="8"/>
                <c:pt idx="0">
                  <c:v>Other Horticulture and fruit growing</c:v>
                </c:pt>
                <c:pt idx="1">
                  <c:v>Kiwifruit</c:v>
                </c:pt>
                <c:pt idx="2">
                  <c:v>Sheep, beef cattle, and grain farming</c:v>
                </c:pt>
                <c:pt idx="3">
                  <c:v>Dairy cattle farming</c:v>
                </c:pt>
                <c:pt idx="4">
                  <c:v>Poultry, deer, and other livestock farming</c:v>
                </c:pt>
                <c:pt idx="5">
                  <c:v>Forestry and logging</c:v>
                </c:pt>
                <c:pt idx="6">
                  <c:v>Electricity generation and on-selling</c:v>
                </c:pt>
                <c:pt idx="7">
                  <c:v>Meat and meat product manufacturing</c:v>
                </c:pt>
              </c:strCache>
            </c:strRef>
          </c:cat>
          <c:val>
            <c:numRef>
              <c:f>'Analysis WMA'!$CG$3:$CG$9</c:f>
              <c:numCache>
                <c:formatCode>0</c:formatCode>
                <c:ptCount val="7"/>
                <c:pt idx="0">
                  <c:v>137.54278091572564</c:v>
                </c:pt>
                <c:pt idx="1">
                  <c:v>414.51771227815379</c:v>
                </c:pt>
                <c:pt idx="2">
                  <c:v>18.489902285133724</c:v>
                </c:pt>
                <c:pt idx="3">
                  <c:v>118.12602004240841</c:v>
                </c:pt>
                <c:pt idx="4">
                  <c:v>5.5439342981220037</c:v>
                </c:pt>
                <c:pt idx="5">
                  <c:v>30.890276289402721</c:v>
                </c:pt>
                <c:pt idx="6">
                  <c:v>48.184564330845262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3627520"/>
        <c:axId val="93629056"/>
      </c:barChart>
      <c:catAx>
        <c:axId val="93627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629056"/>
        <c:crosses val="autoZero"/>
        <c:auto val="1"/>
        <c:lblAlgn val="ctr"/>
        <c:lblOffset val="100"/>
        <c:noMultiLvlLbl val="0"/>
      </c:catAx>
      <c:valAx>
        <c:axId val="9362905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NZ" dirty="0"/>
                  <a:t>Employment (FTEs)</a:t>
                </a:r>
              </a:p>
            </c:rich>
          </c:tx>
          <c:layout>
            <c:manualLayout>
              <c:xMode val="edge"/>
              <c:yMode val="edge"/>
              <c:x val="0.11396169656362969"/>
              <c:y val="0.10309735608714972"/>
            </c:manualLayout>
          </c:layout>
          <c:overlay val="0"/>
        </c:title>
        <c:numFmt formatCode="_-* #,##0_-;\-* #,##0_-;_-* &quot;-&quot;??_-;_-@_-" sourceLinked="1"/>
        <c:majorTickMark val="out"/>
        <c:minorTickMark val="none"/>
        <c:tickLblPos val="nextTo"/>
        <c:crossAx val="9362752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N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8096643696062316E-2"/>
          <c:y val="4.0417962818946045E-2"/>
          <c:w val="0.82829035815592356"/>
          <c:h val="0.7212123469088505"/>
        </c:manualLayout>
      </c:layout>
      <c:areaChart>
        <c:grouping val="standard"/>
        <c:varyColors val="0"/>
        <c:ser>
          <c:idx val="0"/>
          <c:order val="0"/>
          <c:tx>
            <c:strRef>
              <c:f>'[Discharge.Primary@BQ766632.csv]Sheet1'!$B$1</c:f>
              <c:strCache>
                <c:ptCount val="1"/>
                <c:pt idx="0">
                  <c:v>Flow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numRef>
              <c:f>'[Discharge.Primary@BQ766632.csv]Sheet1'!$A$2:$A$747</c:f>
              <c:numCache>
                <c:formatCode>m/d/yyyy</c:formatCode>
                <c:ptCount val="746"/>
                <c:pt idx="0">
                  <c:v>42725</c:v>
                </c:pt>
                <c:pt idx="1">
                  <c:v>42726</c:v>
                </c:pt>
                <c:pt idx="2">
                  <c:v>42727</c:v>
                </c:pt>
                <c:pt idx="3">
                  <c:v>42728</c:v>
                </c:pt>
                <c:pt idx="4">
                  <c:v>42729</c:v>
                </c:pt>
                <c:pt idx="5">
                  <c:v>42730</c:v>
                </c:pt>
                <c:pt idx="6">
                  <c:v>42731</c:v>
                </c:pt>
                <c:pt idx="7">
                  <c:v>42732</c:v>
                </c:pt>
                <c:pt idx="8">
                  <c:v>42733</c:v>
                </c:pt>
                <c:pt idx="9">
                  <c:v>42734</c:v>
                </c:pt>
                <c:pt idx="10">
                  <c:v>42735</c:v>
                </c:pt>
                <c:pt idx="11">
                  <c:v>42736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42742</c:v>
                </c:pt>
                <c:pt idx="18">
                  <c:v>42743</c:v>
                </c:pt>
                <c:pt idx="19">
                  <c:v>42744</c:v>
                </c:pt>
                <c:pt idx="20">
                  <c:v>42745</c:v>
                </c:pt>
                <c:pt idx="21">
                  <c:v>42746</c:v>
                </c:pt>
                <c:pt idx="22">
                  <c:v>42747</c:v>
                </c:pt>
                <c:pt idx="23">
                  <c:v>42748</c:v>
                </c:pt>
                <c:pt idx="24">
                  <c:v>42749</c:v>
                </c:pt>
                <c:pt idx="25">
                  <c:v>42750</c:v>
                </c:pt>
                <c:pt idx="26">
                  <c:v>42751</c:v>
                </c:pt>
                <c:pt idx="27">
                  <c:v>42752</c:v>
                </c:pt>
                <c:pt idx="28">
                  <c:v>42753</c:v>
                </c:pt>
                <c:pt idx="29">
                  <c:v>42754</c:v>
                </c:pt>
                <c:pt idx="30">
                  <c:v>42755</c:v>
                </c:pt>
                <c:pt idx="31">
                  <c:v>42756</c:v>
                </c:pt>
                <c:pt idx="32">
                  <c:v>42757</c:v>
                </c:pt>
                <c:pt idx="33">
                  <c:v>42758</c:v>
                </c:pt>
                <c:pt idx="34">
                  <c:v>42759</c:v>
                </c:pt>
                <c:pt idx="35">
                  <c:v>42760</c:v>
                </c:pt>
                <c:pt idx="36">
                  <c:v>42761</c:v>
                </c:pt>
                <c:pt idx="37">
                  <c:v>42762</c:v>
                </c:pt>
                <c:pt idx="38">
                  <c:v>42763</c:v>
                </c:pt>
                <c:pt idx="39">
                  <c:v>42764</c:v>
                </c:pt>
                <c:pt idx="40">
                  <c:v>42765</c:v>
                </c:pt>
                <c:pt idx="41">
                  <c:v>42766</c:v>
                </c:pt>
                <c:pt idx="42">
                  <c:v>42767</c:v>
                </c:pt>
                <c:pt idx="43">
                  <c:v>42768</c:v>
                </c:pt>
                <c:pt idx="44">
                  <c:v>42769</c:v>
                </c:pt>
                <c:pt idx="45">
                  <c:v>42770</c:v>
                </c:pt>
                <c:pt idx="46">
                  <c:v>42771</c:v>
                </c:pt>
                <c:pt idx="47">
                  <c:v>42772</c:v>
                </c:pt>
                <c:pt idx="48">
                  <c:v>42773</c:v>
                </c:pt>
                <c:pt idx="49">
                  <c:v>42774</c:v>
                </c:pt>
                <c:pt idx="50">
                  <c:v>42775</c:v>
                </c:pt>
                <c:pt idx="51">
                  <c:v>42776</c:v>
                </c:pt>
                <c:pt idx="52">
                  <c:v>42777</c:v>
                </c:pt>
                <c:pt idx="53">
                  <c:v>42778</c:v>
                </c:pt>
                <c:pt idx="54">
                  <c:v>42779</c:v>
                </c:pt>
                <c:pt idx="55">
                  <c:v>42780</c:v>
                </c:pt>
                <c:pt idx="56">
                  <c:v>42781</c:v>
                </c:pt>
                <c:pt idx="57">
                  <c:v>42782</c:v>
                </c:pt>
                <c:pt idx="58">
                  <c:v>42783</c:v>
                </c:pt>
                <c:pt idx="59">
                  <c:v>42784</c:v>
                </c:pt>
                <c:pt idx="60">
                  <c:v>42785</c:v>
                </c:pt>
                <c:pt idx="61">
                  <c:v>42786</c:v>
                </c:pt>
                <c:pt idx="62">
                  <c:v>42787</c:v>
                </c:pt>
                <c:pt idx="63">
                  <c:v>42788</c:v>
                </c:pt>
                <c:pt idx="64">
                  <c:v>42789</c:v>
                </c:pt>
                <c:pt idx="65">
                  <c:v>42790</c:v>
                </c:pt>
                <c:pt idx="66">
                  <c:v>42791</c:v>
                </c:pt>
                <c:pt idx="67">
                  <c:v>42792</c:v>
                </c:pt>
                <c:pt idx="68">
                  <c:v>42793</c:v>
                </c:pt>
                <c:pt idx="69">
                  <c:v>42794</c:v>
                </c:pt>
                <c:pt idx="70">
                  <c:v>42795</c:v>
                </c:pt>
                <c:pt idx="71">
                  <c:v>42796</c:v>
                </c:pt>
                <c:pt idx="72">
                  <c:v>42797</c:v>
                </c:pt>
                <c:pt idx="73">
                  <c:v>42798</c:v>
                </c:pt>
                <c:pt idx="74">
                  <c:v>42799</c:v>
                </c:pt>
                <c:pt idx="75">
                  <c:v>42800</c:v>
                </c:pt>
                <c:pt idx="76">
                  <c:v>42801</c:v>
                </c:pt>
                <c:pt idx="77">
                  <c:v>42802</c:v>
                </c:pt>
                <c:pt idx="78">
                  <c:v>42803</c:v>
                </c:pt>
                <c:pt idx="79">
                  <c:v>42804</c:v>
                </c:pt>
                <c:pt idx="80">
                  <c:v>42805</c:v>
                </c:pt>
                <c:pt idx="81">
                  <c:v>42806</c:v>
                </c:pt>
                <c:pt idx="82">
                  <c:v>42807</c:v>
                </c:pt>
                <c:pt idx="83">
                  <c:v>42808</c:v>
                </c:pt>
                <c:pt idx="84">
                  <c:v>42809</c:v>
                </c:pt>
                <c:pt idx="85">
                  <c:v>42810</c:v>
                </c:pt>
                <c:pt idx="86">
                  <c:v>42811</c:v>
                </c:pt>
                <c:pt idx="87">
                  <c:v>42812</c:v>
                </c:pt>
                <c:pt idx="88">
                  <c:v>42813</c:v>
                </c:pt>
                <c:pt idx="89">
                  <c:v>42814</c:v>
                </c:pt>
                <c:pt idx="90">
                  <c:v>42815</c:v>
                </c:pt>
                <c:pt idx="91">
                  <c:v>42816</c:v>
                </c:pt>
                <c:pt idx="92">
                  <c:v>42817</c:v>
                </c:pt>
                <c:pt idx="93">
                  <c:v>42818</c:v>
                </c:pt>
                <c:pt idx="94">
                  <c:v>42819</c:v>
                </c:pt>
                <c:pt idx="95">
                  <c:v>42820</c:v>
                </c:pt>
                <c:pt idx="96">
                  <c:v>42821</c:v>
                </c:pt>
                <c:pt idx="97">
                  <c:v>42822</c:v>
                </c:pt>
                <c:pt idx="98">
                  <c:v>42823</c:v>
                </c:pt>
                <c:pt idx="99">
                  <c:v>42824</c:v>
                </c:pt>
                <c:pt idx="100">
                  <c:v>42825</c:v>
                </c:pt>
                <c:pt idx="101">
                  <c:v>42826</c:v>
                </c:pt>
                <c:pt idx="102">
                  <c:v>42827</c:v>
                </c:pt>
                <c:pt idx="103">
                  <c:v>42828</c:v>
                </c:pt>
                <c:pt idx="104">
                  <c:v>42829</c:v>
                </c:pt>
                <c:pt idx="105">
                  <c:v>42830</c:v>
                </c:pt>
                <c:pt idx="106">
                  <c:v>42831</c:v>
                </c:pt>
                <c:pt idx="107">
                  <c:v>42832</c:v>
                </c:pt>
                <c:pt idx="108">
                  <c:v>42833</c:v>
                </c:pt>
                <c:pt idx="109">
                  <c:v>42834</c:v>
                </c:pt>
                <c:pt idx="110">
                  <c:v>42835</c:v>
                </c:pt>
                <c:pt idx="111">
                  <c:v>42836</c:v>
                </c:pt>
                <c:pt idx="112">
                  <c:v>42837</c:v>
                </c:pt>
                <c:pt idx="113">
                  <c:v>42838</c:v>
                </c:pt>
                <c:pt idx="114">
                  <c:v>42839</c:v>
                </c:pt>
                <c:pt idx="115">
                  <c:v>42840</c:v>
                </c:pt>
                <c:pt idx="116">
                  <c:v>42841</c:v>
                </c:pt>
                <c:pt idx="117">
                  <c:v>42842</c:v>
                </c:pt>
                <c:pt idx="118">
                  <c:v>42843</c:v>
                </c:pt>
                <c:pt idx="119">
                  <c:v>42844</c:v>
                </c:pt>
                <c:pt idx="120">
                  <c:v>42845</c:v>
                </c:pt>
                <c:pt idx="121">
                  <c:v>42846</c:v>
                </c:pt>
                <c:pt idx="122">
                  <c:v>42847</c:v>
                </c:pt>
                <c:pt idx="123">
                  <c:v>42848</c:v>
                </c:pt>
                <c:pt idx="124">
                  <c:v>42849</c:v>
                </c:pt>
                <c:pt idx="125">
                  <c:v>42850</c:v>
                </c:pt>
                <c:pt idx="126">
                  <c:v>42851</c:v>
                </c:pt>
                <c:pt idx="127">
                  <c:v>42852</c:v>
                </c:pt>
                <c:pt idx="128">
                  <c:v>42853</c:v>
                </c:pt>
                <c:pt idx="129">
                  <c:v>42854</c:v>
                </c:pt>
                <c:pt idx="130">
                  <c:v>42855</c:v>
                </c:pt>
                <c:pt idx="131">
                  <c:v>42856</c:v>
                </c:pt>
                <c:pt idx="132">
                  <c:v>42857</c:v>
                </c:pt>
                <c:pt idx="133">
                  <c:v>42858</c:v>
                </c:pt>
                <c:pt idx="134">
                  <c:v>42859</c:v>
                </c:pt>
                <c:pt idx="135">
                  <c:v>42860</c:v>
                </c:pt>
                <c:pt idx="136">
                  <c:v>42861</c:v>
                </c:pt>
                <c:pt idx="137">
                  <c:v>42862</c:v>
                </c:pt>
                <c:pt idx="138">
                  <c:v>42863</c:v>
                </c:pt>
                <c:pt idx="139">
                  <c:v>42864</c:v>
                </c:pt>
                <c:pt idx="140">
                  <c:v>42865</c:v>
                </c:pt>
                <c:pt idx="141">
                  <c:v>42866</c:v>
                </c:pt>
                <c:pt idx="142">
                  <c:v>42867</c:v>
                </c:pt>
                <c:pt idx="143">
                  <c:v>42868</c:v>
                </c:pt>
                <c:pt idx="144">
                  <c:v>42869</c:v>
                </c:pt>
                <c:pt idx="145">
                  <c:v>42870</c:v>
                </c:pt>
                <c:pt idx="146">
                  <c:v>42871</c:v>
                </c:pt>
                <c:pt idx="147">
                  <c:v>42872</c:v>
                </c:pt>
                <c:pt idx="148">
                  <c:v>42873</c:v>
                </c:pt>
                <c:pt idx="149">
                  <c:v>42874</c:v>
                </c:pt>
                <c:pt idx="150">
                  <c:v>42875</c:v>
                </c:pt>
                <c:pt idx="151">
                  <c:v>42876</c:v>
                </c:pt>
                <c:pt idx="152">
                  <c:v>42877</c:v>
                </c:pt>
                <c:pt idx="153">
                  <c:v>42878</c:v>
                </c:pt>
                <c:pt idx="154">
                  <c:v>42879</c:v>
                </c:pt>
                <c:pt idx="155">
                  <c:v>42880</c:v>
                </c:pt>
                <c:pt idx="156">
                  <c:v>42881</c:v>
                </c:pt>
                <c:pt idx="157">
                  <c:v>42882</c:v>
                </c:pt>
                <c:pt idx="158">
                  <c:v>42883</c:v>
                </c:pt>
                <c:pt idx="159">
                  <c:v>42884</c:v>
                </c:pt>
                <c:pt idx="160">
                  <c:v>42885</c:v>
                </c:pt>
                <c:pt idx="161">
                  <c:v>42886</c:v>
                </c:pt>
                <c:pt idx="162">
                  <c:v>42887</c:v>
                </c:pt>
                <c:pt idx="163">
                  <c:v>42888</c:v>
                </c:pt>
                <c:pt idx="164">
                  <c:v>42889</c:v>
                </c:pt>
                <c:pt idx="165">
                  <c:v>42890</c:v>
                </c:pt>
                <c:pt idx="166">
                  <c:v>42891</c:v>
                </c:pt>
                <c:pt idx="167">
                  <c:v>42892</c:v>
                </c:pt>
                <c:pt idx="168">
                  <c:v>42893</c:v>
                </c:pt>
                <c:pt idx="169">
                  <c:v>42894</c:v>
                </c:pt>
                <c:pt idx="170">
                  <c:v>42895</c:v>
                </c:pt>
                <c:pt idx="171">
                  <c:v>42896</c:v>
                </c:pt>
                <c:pt idx="172">
                  <c:v>42897</c:v>
                </c:pt>
                <c:pt idx="173">
                  <c:v>42898</c:v>
                </c:pt>
                <c:pt idx="174">
                  <c:v>42899</c:v>
                </c:pt>
                <c:pt idx="175">
                  <c:v>42900</c:v>
                </c:pt>
                <c:pt idx="176">
                  <c:v>42901</c:v>
                </c:pt>
                <c:pt idx="177">
                  <c:v>42902</c:v>
                </c:pt>
                <c:pt idx="178">
                  <c:v>42903</c:v>
                </c:pt>
                <c:pt idx="179">
                  <c:v>42904</c:v>
                </c:pt>
                <c:pt idx="180">
                  <c:v>42905</c:v>
                </c:pt>
                <c:pt idx="181">
                  <c:v>42906</c:v>
                </c:pt>
                <c:pt idx="182">
                  <c:v>42907</c:v>
                </c:pt>
                <c:pt idx="183">
                  <c:v>42908</c:v>
                </c:pt>
                <c:pt idx="184">
                  <c:v>42909</c:v>
                </c:pt>
                <c:pt idx="185">
                  <c:v>42910</c:v>
                </c:pt>
                <c:pt idx="186">
                  <c:v>42911</c:v>
                </c:pt>
                <c:pt idx="187">
                  <c:v>42912</c:v>
                </c:pt>
                <c:pt idx="188">
                  <c:v>42913</c:v>
                </c:pt>
                <c:pt idx="189">
                  <c:v>42914</c:v>
                </c:pt>
                <c:pt idx="190">
                  <c:v>42915</c:v>
                </c:pt>
                <c:pt idx="191">
                  <c:v>42916</c:v>
                </c:pt>
                <c:pt idx="192">
                  <c:v>42917</c:v>
                </c:pt>
                <c:pt idx="193">
                  <c:v>42918</c:v>
                </c:pt>
                <c:pt idx="194">
                  <c:v>42919</c:v>
                </c:pt>
                <c:pt idx="195">
                  <c:v>42920</c:v>
                </c:pt>
                <c:pt idx="196">
                  <c:v>42921</c:v>
                </c:pt>
                <c:pt idx="197">
                  <c:v>42922</c:v>
                </c:pt>
                <c:pt idx="198">
                  <c:v>42923</c:v>
                </c:pt>
                <c:pt idx="199">
                  <c:v>42924</c:v>
                </c:pt>
                <c:pt idx="200">
                  <c:v>42925</c:v>
                </c:pt>
                <c:pt idx="201">
                  <c:v>42926</c:v>
                </c:pt>
                <c:pt idx="202">
                  <c:v>42927</c:v>
                </c:pt>
                <c:pt idx="203">
                  <c:v>42928</c:v>
                </c:pt>
                <c:pt idx="204">
                  <c:v>42929</c:v>
                </c:pt>
                <c:pt idx="205">
                  <c:v>42930</c:v>
                </c:pt>
                <c:pt idx="206">
                  <c:v>42931</c:v>
                </c:pt>
                <c:pt idx="207">
                  <c:v>42932</c:v>
                </c:pt>
                <c:pt idx="208">
                  <c:v>42933</c:v>
                </c:pt>
                <c:pt idx="209">
                  <c:v>42934</c:v>
                </c:pt>
                <c:pt idx="210">
                  <c:v>42935</c:v>
                </c:pt>
                <c:pt idx="211">
                  <c:v>42936</c:v>
                </c:pt>
                <c:pt idx="212">
                  <c:v>42937</c:v>
                </c:pt>
                <c:pt idx="213">
                  <c:v>42938</c:v>
                </c:pt>
                <c:pt idx="214">
                  <c:v>42939</c:v>
                </c:pt>
                <c:pt idx="215">
                  <c:v>42940</c:v>
                </c:pt>
                <c:pt idx="216">
                  <c:v>42941</c:v>
                </c:pt>
                <c:pt idx="217">
                  <c:v>42942</c:v>
                </c:pt>
                <c:pt idx="218">
                  <c:v>42943</c:v>
                </c:pt>
                <c:pt idx="219">
                  <c:v>42944</c:v>
                </c:pt>
                <c:pt idx="220">
                  <c:v>42945</c:v>
                </c:pt>
                <c:pt idx="221">
                  <c:v>42946</c:v>
                </c:pt>
                <c:pt idx="222">
                  <c:v>42947</c:v>
                </c:pt>
                <c:pt idx="223">
                  <c:v>42948</c:v>
                </c:pt>
                <c:pt idx="224">
                  <c:v>42949</c:v>
                </c:pt>
                <c:pt idx="225">
                  <c:v>42950</c:v>
                </c:pt>
                <c:pt idx="226">
                  <c:v>42951</c:v>
                </c:pt>
                <c:pt idx="227">
                  <c:v>42952</c:v>
                </c:pt>
                <c:pt idx="228">
                  <c:v>42953</c:v>
                </c:pt>
                <c:pt idx="229">
                  <c:v>42954</c:v>
                </c:pt>
                <c:pt idx="230">
                  <c:v>42955</c:v>
                </c:pt>
                <c:pt idx="231">
                  <c:v>42956</c:v>
                </c:pt>
                <c:pt idx="232">
                  <c:v>42957</c:v>
                </c:pt>
                <c:pt idx="233">
                  <c:v>42958</c:v>
                </c:pt>
                <c:pt idx="234">
                  <c:v>42959</c:v>
                </c:pt>
                <c:pt idx="235">
                  <c:v>42960</c:v>
                </c:pt>
                <c:pt idx="236">
                  <c:v>42961</c:v>
                </c:pt>
                <c:pt idx="237">
                  <c:v>42962</c:v>
                </c:pt>
                <c:pt idx="238">
                  <c:v>42963</c:v>
                </c:pt>
                <c:pt idx="239">
                  <c:v>42964</c:v>
                </c:pt>
                <c:pt idx="240">
                  <c:v>42965</c:v>
                </c:pt>
                <c:pt idx="241">
                  <c:v>42966</c:v>
                </c:pt>
                <c:pt idx="242">
                  <c:v>42967</c:v>
                </c:pt>
                <c:pt idx="243">
                  <c:v>42968</c:v>
                </c:pt>
                <c:pt idx="244">
                  <c:v>42969</c:v>
                </c:pt>
                <c:pt idx="245">
                  <c:v>42970</c:v>
                </c:pt>
                <c:pt idx="246">
                  <c:v>42971</c:v>
                </c:pt>
                <c:pt idx="247">
                  <c:v>42972</c:v>
                </c:pt>
                <c:pt idx="248">
                  <c:v>42973</c:v>
                </c:pt>
                <c:pt idx="249">
                  <c:v>42974</c:v>
                </c:pt>
                <c:pt idx="250">
                  <c:v>42975</c:v>
                </c:pt>
                <c:pt idx="251">
                  <c:v>42976</c:v>
                </c:pt>
                <c:pt idx="252">
                  <c:v>42977</c:v>
                </c:pt>
                <c:pt idx="253">
                  <c:v>42978</c:v>
                </c:pt>
                <c:pt idx="254">
                  <c:v>42979</c:v>
                </c:pt>
                <c:pt idx="255">
                  <c:v>42980</c:v>
                </c:pt>
                <c:pt idx="256">
                  <c:v>42981</c:v>
                </c:pt>
                <c:pt idx="257">
                  <c:v>42982</c:v>
                </c:pt>
                <c:pt idx="258">
                  <c:v>42983</c:v>
                </c:pt>
                <c:pt idx="259">
                  <c:v>42984</c:v>
                </c:pt>
                <c:pt idx="260">
                  <c:v>42985</c:v>
                </c:pt>
                <c:pt idx="261">
                  <c:v>42986</c:v>
                </c:pt>
                <c:pt idx="262">
                  <c:v>42987</c:v>
                </c:pt>
                <c:pt idx="263">
                  <c:v>42988</c:v>
                </c:pt>
                <c:pt idx="264">
                  <c:v>42989</c:v>
                </c:pt>
                <c:pt idx="265">
                  <c:v>42990</c:v>
                </c:pt>
                <c:pt idx="266">
                  <c:v>42991</c:v>
                </c:pt>
                <c:pt idx="267">
                  <c:v>42992</c:v>
                </c:pt>
                <c:pt idx="268">
                  <c:v>42993</c:v>
                </c:pt>
                <c:pt idx="269">
                  <c:v>42994</c:v>
                </c:pt>
                <c:pt idx="270">
                  <c:v>42995</c:v>
                </c:pt>
                <c:pt idx="271">
                  <c:v>42996</c:v>
                </c:pt>
                <c:pt idx="272">
                  <c:v>42997</c:v>
                </c:pt>
                <c:pt idx="273">
                  <c:v>42998</c:v>
                </c:pt>
                <c:pt idx="274">
                  <c:v>42999</c:v>
                </c:pt>
                <c:pt idx="275">
                  <c:v>43000</c:v>
                </c:pt>
                <c:pt idx="276">
                  <c:v>43001</c:v>
                </c:pt>
                <c:pt idx="277">
                  <c:v>43002</c:v>
                </c:pt>
                <c:pt idx="278">
                  <c:v>43003</c:v>
                </c:pt>
                <c:pt idx="279">
                  <c:v>43004</c:v>
                </c:pt>
                <c:pt idx="280">
                  <c:v>43005</c:v>
                </c:pt>
                <c:pt idx="281">
                  <c:v>43006</c:v>
                </c:pt>
                <c:pt idx="282">
                  <c:v>43007</c:v>
                </c:pt>
                <c:pt idx="283">
                  <c:v>43008</c:v>
                </c:pt>
                <c:pt idx="284">
                  <c:v>43009</c:v>
                </c:pt>
                <c:pt idx="285">
                  <c:v>43010</c:v>
                </c:pt>
                <c:pt idx="286">
                  <c:v>43011</c:v>
                </c:pt>
                <c:pt idx="287">
                  <c:v>43012</c:v>
                </c:pt>
                <c:pt idx="288">
                  <c:v>43013</c:v>
                </c:pt>
                <c:pt idx="289">
                  <c:v>43014</c:v>
                </c:pt>
                <c:pt idx="290">
                  <c:v>43015</c:v>
                </c:pt>
                <c:pt idx="291">
                  <c:v>43016</c:v>
                </c:pt>
                <c:pt idx="292">
                  <c:v>43017</c:v>
                </c:pt>
                <c:pt idx="293">
                  <c:v>43018</c:v>
                </c:pt>
                <c:pt idx="294">
                  <c:v>43019</c:v>
                </c:pt>
                <c:pt idx="295">
                  <c:v>43020</c:v>
                </c:pt>
                <c:pt idx="296">
                  <c:v>43021</c:v>
                </c:pt>
                <c:pt idx="297">
                  <c:v>43022</c:v>
                </c:pt>
                <c:pt idx="298">
                  <c:v>43023</c:v>
                </c:pt>
                <c:pt idx="299">
                  <c:v>43024</c:v>
                </c:pt>
                <c:pt idx="300">
                  <c:v>43025</c:v>
                </c:pt>
                <c:pt idx="301">
                  <c:v>43026</c:v>
                </c:pt>
                <c:pt idx="302">
                  <c:v>43027</c:v>
                </c:pt>
                <c:pt idx="303">
                  <c:v>43028</c:v>
                </c:pt>
                <c:pt idx="304">
                  <c:v>43029</c:v>
                </c:pt>
                <c:pt idx="305">
                  <c:v>43030</c:v>
                </c:pt>
                <c:pt idx="306">
                  <c:v>43031</c:v>
                </c:pt>
                <c:pt idx="307">
                  <c:v>43032</c:v>
                </c:pt>
                <c:pt idx="308">
                  <c:v>43033</c:v>
                </c:pt>
                <c:pt idx="309">
                  <c:v>43034</c:v>
                </c:pt>
                <c:pt idx="310">
                  <c:v>43035</c:v>
                </c:pt>
                <c:pt idx="311">
                  <c:v>43036</c:v>
                </c:pt>
                <c:pt idx="312">
                  <c:v>43037</c:v>
                </c:pt>
                <c:pt idx="313">
                  <c:v>43038</c:v>
                </c:pt>
                <c:pt idx="314">
                  <c:v>43039</c:v>
                </c:pt>
                <c:pt idx="315">
                  <c:v>43040</c:v>
                </c:pt>
                <c:pt idx="316">
                  <c:v>43041</c:v>
                </c:pt>
                <c:pt idx="317">
                  <c:v>43042</c:v>
                </c:pt>
                <c:pt idx="318">
                  <c:v>43043</c:v>
                </c:pt>
                <c:pt idx="319">
                  <c:v>43044</c:v>
                </c:pt>
                <c:pt idx="320">
                  <c:v>43045</c:v>
                </c:pt>
                <c:pt idx="321">
                  <c:v>43046</c:v>
                </c:pt>
                <c:pt idx="322">
                  <c:v>43047</c:v>
                </c:pt>
                <c:pt idx="323">
                  <c:v>43048</c:v>
                </c:pt>
                <c:pt idx="324">
                  <c:v>43049</c:v>
                </c:pt>
                <c:pt idx="325">
                  <c:v>43050</c:v>
                </c:pt>
                <c:pt idx="326">
                  <c:v>43051</c:v>
                </c:pt>
                <c:pt idx="327">
                  <c:v>43052</c:v>
                </c:pt>
                <c:pt idx="328">
                  <c:v>43053</c:v>
                </c:pt>
                <c:pt idx="329">
                  <c:v>43054</c:v>
                </c:pt>
                <c:pt idx="330">
                  <c:v>43055</c:v>
                </c:pt>
                <c:pt idx="331">
                  <c:v>43056</c:v>
                </c:pt>
                <c:pt idx="332">
                  <c:v>43057</c:v>
                </c:pt>
                <c:pt idx="333">
                  <c:v>43058</c:v>
                </c:pt>
                <c:pt idx="334">
                  <c:v>43059</c:v>
                </c:pt>
                <c:pt idx="335">
                  <c:v>43060</c:v>
                </c:pt>
                <c:pt idx="336">
                  <c:v>43061</c:v>
                </c:pt>
                <c:pt idx="337">
                  <c:v>43062</c:v>
                </c:pt>
                <c:pt idx="338">
                  <c:v>43063</c:v>
                </c:pt>
                <c:pt idx="339">
                  <c:v>43064</c:v>
                </c:pt>
                <c:pt idx="340">
                  <c:v>43065</c:v>
                </c:pt>
                <c:pt idx="341">
                  <c:v>43066</c:v>
                </c:pt>
                <c:pt idx="342">
                  <c:v>43067</c:v>
                </c:pt>
                <c:pt idx="343">
                  <c:v>43068</c:v>
                </c:pt>
                <c:pt idx="344">
                  <c:v>43069</c:v>
                </c:pt>
                <c:pt idx="345">
                  <c:v>43070</c:v>
                </c:pt>
                <c:pt idx="346">
                  <c:v>43071</c:v>
                </c:pt>
                <c:pt idx="347">
                  <c:v>43072</c:v>
                </c:pt>
                <c:pt idx="348">
                  <c:v>43073</c:v>
                </c:pt>
                <c:pt idx="349">
                  <c:v>43074</c:v>
                </c:pt>
                <c:pt idx="350">
                  <c:v>43075</c:v>
                </c:pt>
                <c:pt idx="351">
                  <c:v>43076</c:v>
                </c:pt>
                <c:pt idx="352">
                  <c:v>43077</c:v>
                </c:pt>
                <c:pt idx="353">
                  <c:v>43078</c:v>
                </c:pt>
                <c:pt idx="354">
                  <c:v>43079</c:v>
                </c:pt>
                <c:pt idx="355">
                  <c:v>43080</c:v>
                </c:pt>
                <c:pt idx="356">
                  <c:v>43081</c:v>
                </c:pt>
                <c:pt idx="357">
                  <c:v>43082</c:v>
                </c:pt>
                <c:pt idx="358">
                  <c:v>43083</c:v>
                </c:pt>
                <c:pt idx="359">
                  <c:v>43084</c:v>
                </c:pt>
                <c:pt idx="360">
                  <c:v>43085</c:v>
                </c:pt>
                <c:pt idx="361">
                  <c:v>43086</c:v>
                </c:pt>
                <c:pt idx="362">
                  <c:v>43087</c:v>
                </c:pt>
                <c:pt idx="363">
                  <c:v>43088</c:v>
                </c:pt>
                <c:pt idx="364">
                  <c:v>43089</c:v>
                </c:pt>
                <c:pt idx="365">
                  <c:v>43090</c:v>
                </c:pt>
                <c:pt idx="366">
                  <c:v>43091</c:v>
                </c:pt>
                <c:pt idx="367">
                  <c:v>43092</c:v>
                </c:pt>
                <c:pt idx="368">
                  <c:v>43093</c:v>
                </c:pt>
                <c:pt idx="369">
                  <c:v>43094</c:v>
                </c:pt>
                <c:pt idx="370">
                  <c:v>43095</c:v>
                </c:pt>
                <c:pt idx="371">
                  <c:v>43096</c:v>
                </c:pt>
                <c:pt idx="372">
                  <c:v>43097</c:v>
                </c:pt>
                <c:pt idx="373">
                  <c:v>43098</c:v>
                </c:pt>
                <c:pt idx="374">
                  <c:v>43099</c:v>
                </c:pt>
                <c:pt idx="375">
                  <c:v>43100</c:v>
                </c:pt>
                <c:pt idx="376">
                  <c:v>43101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43106</c:v>
                </c:pt>
                <c:pt idx="382">
                  <c:v>43107</c:v>
                </c:pt>
                <c:pt idx="383">
                  <c:v>43108</c:v>
                </c:pt>
                <c:pt idx="384">
                  <c:v>43109</c:v>
                </c:pt>
                <c:pt idx="385">
                  <c:v>43110</c:v>
                </c:pt>
                <c:pt idx="386">
                  <c:v>43111</c:v>
                </c:pt>
                <c:pt idx="387">
                  <c:v>43112</c:v>
                </c:pt>
                <c:pt idx="388">
                  <c:v>43113</c:v>
                </c:pt>
                <c:pt idx="389">
                  <c:v>43114</c:v>
                </c:pt>
                <c:pt idx="390">
                  <c:v>43115</c:v>
                </c:pt>
                <c:pt idx="391">
                  <c:v>43116</c:v>
                </c:pt>
                <c:pt idx="392">
                  <c:v>43117</c:v>
                </c:pt>
                <c:pt idx="393">
                  <c:v>43118</c:v>
                </c:pt>
                <c:pt idx="394">
                  <c:v>43119</c:v>
                </c:pt>
                <c:pt idx="395">
                  <c:v>43120</c:v>
                </c:pt>
                <c:pt idx="396">
                  <c:v>43121</c:v>
                </c:pt>
                <c:pt idx="397">
                  <c:v>43122</c:v>
                </c:pt>
                <c:pt idx="398">
                  <c:v>43123</c:v>
                </c:pt>
                <c:pt idx="399">
                  <c:v>43124</c:v>
                </c:pt>
                <c:pt idx="400">
                  <c:v>43125</c:v>
                </c:pt>
                <c:pt idx="401">
                  <c:v>43126</c:v>
                </c:pt>
                <c:pt idx="402">
                  <c:v>43127</c:v>
                </c:pt>
                <c:pt idx="403">
                  <c:v>43128</c:v>
                </c:pt>
                <c:pt idx="404">
                  <c:v>43129</c:v>
                </c:pt>
                <c:pt idx="405">
                  <c:v>43130</c:v>
                </c:pt>
                <c:pt idx="406">
                  <c:v>43131</c:v>
                </c:pt>
                <c:pt idx="407">
                  <c:v>43132</c:v>
                </c:pt>
                <c:pt idx="408">
                  <c:v>43133</c:v>
                </c:pt>
                <c:pt idx="409">
                  <c:v>43134</c:v>
                </c:pt>
                <c:pt idx="410">
                  <c:v>43135</c:v>
                </c:pt>
                <c:pt idx="411">
                  <c:v>43136</c:v>
                </c:pt>
                <c:pt idx="412">
                  <c:v>43137</c:v>
                </c:pt>
                <c:pt idx="413">
                  <c:v>43138</c:v>
                </c:pt>
                <c:pt idx="414">
                  <c:v>43139</c:v>
                </c:pt>
                <c:pt idx="415">
                  <c:v>43140</c:v>
                </c:pt>
                <c:pt idx="416">
                  <c:v>43141</c:v>
                </c:pt>
                <c:pt idx="417">
                  <c:v>43142</c:v>
                </c:pt>
                <c:pt idx="418">
                  <c:v>43143</c:v>
                </c:pt>
                <c:pt idx="419">
                  <c:v>43144</c:v>
                </c:pt>
                <c:pt idx="420">
                  <c:v>43145</c:v>
                </c:pt>
                <c:pt idx="421">
                  <c:v>43146</c:v>
                </c:pt>
                <c:pt idx="422">
                  <c:v>43147</c:v>
                </c:pt>
                <c:pt idx="423">
                  <c:v>43148</c:v>
                </c:pt>
                <c:pt idx="424">
                  <c:v>43149</c:v>
                </c:pt>
                <c:pt idx="425">
                  <c:v>43150</c:v>
                </c:pt>
                <c:pt idx="426">
                  <c:v>43151</c:v>
                </c:pt>
                <c:pt idx="427">
                  <c:v>43152</c:v>
                </c:pt>
                <c:pt idx="428">
                  <c:v>43153</c:v>
                </c:pt>
                <c:pt idx="429">
                  <c:v>43154</c:v>
                </c:pt>
                <c:pt idx="430">
                  <c:v>43155</c:v>
                </c:pt>
                <c:pt idx="431">
                  <c:v>43156</c:v>
                </c:pt>
                <c:pt idx="432">
                  <c:v>43157</c:v>
                </c:pt>
                <c:pt idx="433">
                  <c:v>43158</c:v>
                </c:pt>
                <c:pt idx="434">
                  <c:v>43159</c:v>
                </c:pt>
                <c:pt idx="435">
                  <c:v>43160</c:v>
                </c:pt>
                <c:pt idx="436">
                  <c:v>43161</c:v>
                </c:pt>
                <c:pt idx="437">
                  <c:v>43162</c:v>
                </c:pt>
                <c:pt idx="438">
                  <c:v>43163</c:v>
                </c:pt>
                <c:pt idx="439">
                  <c:v>43164</c:v>
                </c:pt>
                <c:pt idx="440">
                  <c:v>43165</c:v>
                </c:pt>
                <c:pt idx="441">
                  <c:v>43166</c:v>
                </c:pt>
                <c:pt idx="442">
                  <c:v>43167</c:v>
                </c:pt>
                <c:pt idx="443">
                  <c:v>43168</c:v>
                </c:pt>
                <c:pt idx="444">
                  <c:v>43169</c:v>
                </c:pt>
                <c:pt idx="445">
                  <c:v>43170</c:v>
                </c:pt>
                <c:pt idx="446">
                  <c:v>43171</c:v>
                </c:pt>
                <c:pt idx="447">
                  <c:v>43172</c:v>
                </c:pt>
                <c:pt idx="448">
                  <c:v>43173</c:v>
                </c:pt>
                <c:pt idx="449">
                  <c:v>43174</c:v>
                </c:pt>
                <c:pt idx="450">
                  <c:v>43175</c:v>
                </c:pt>
                <c:pt idx="451">
                  <c:v>43176</c:v>
                </c:pt>
                <c:pt idx="452">
                  <c:v>43177</c:v>
                </c:pt>
                <c:pt idx="453">
                  <c:v>43178</c:v>
                </c:pt>
                <c:pt idx="454">
                  <c:v>43179</c:v>
                </c:pt>
                <c:pt idx="455">
                  <c:v>43180</c:v>
                </c:pt>
                <c:pt idx="456">
                  <c:v>43181</c:v>
                </c:pt>
                <c:pt idx="457">
                  <c:v>43182</c:v>
                </c:pt>
                <c:pt idx="458">
                  <c:v>43183</c:v>
                </c:pt>
                <c:pt idx="459">
                  <c:v>43184</c:v>
                </c:pt>
                <c:pt idx="460">
                  <c:v>43185</c:v>
                </c:pt>
                <c:pt idx="461">
                  <c:v>43186</c:v>
                </c:pt>
                <c:pt idx="462">
                  <c:v>43187</c:v>
                </c:pt>
                <c:pt idx="463">
                  <c:v>43188</c:v>
                </c:pt>
                <c:pt idx="464">
                  <c:v>43189</c:v>
                </c:pt>
                <c:pt idx="465">
                  <c:v>43190</c:v>
                </c:pt>
                <c:pt idx="466">
                  <c:v>43191</c:v>
                </c:pt>
                <c:pt idx="467">
                  <c:v>43192</c:v>
                </c:pt>
                <c:pt idx="468">
                  <c:v>43193</c:v>
                </c:pt>
                <c:pt idx="469">
                  <c:v>43194</c:v>
                </c:pt>
                <c:pt idx="470">
                  <c:v>43195</c:v>
                </c:pt>
                <c:pt idx="471">
                  <c:v>43196</c:v>
                </c:pt>
                <c:pt idx="472">
                  <c:v>43197</c:v>
                </c:pt>
                <c:pt idx="473">
                  <c:v>43198</c:v>
                </c:pt>
                <c:pt idx="474">
                  <c:v>43199</c:v>
                </c:pt>
                <c:pt idx="475">
                  <c:v>43200</c:v>
                </c:pt>
                <c:pt idx="476">
                  <c:v>43201</c:v>
                </c:pt>
                <c:pt idx="477">
                  <c:v>43202</c:v>
                </c:pt>
                <c:pt idx="478">
                  <c:v>43203</c:v>
                </c:pt>
                <c:pt idx="479">
                  <c:v>43204</c:v>
                </c:pt>
                <c:pt idx="480">
                  <c:v>43205</c:v>
                </c:pt>
                <c:pt idx="481">
                  <c:v>43206</c:v>
                </c:pt>
                <c:pt idx="482">
                  <c:v>43207</c:v>
                </c:pt>
                <c:pt idx="483">
                  <c:v>43208</c:v>
                </c:pt>
                <c:pt idx="484">
                  <c:v>43209</c:v>
                </c:pt>
                <c:pt idx="485">
                  <c:v>43210</c:v>
                </c:pt>
                <c:pt idx="486">
                  <c:v>43211</c:v>
                </c:pt>
                <c:pt idx="487">
                  <c:v>43212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43218</c:v>
                </c:pt>
                <c:pt idx="494">
                  <c:v>43219</c:v>
                </c:pt>
                <c:pt idx="495">
                  <c:v>43220</c:v>
                </c:pt>
                <c:pt idx="496">
                  <c:v>43221</c:v>
                </c:pt>
                <c:pt idx="497">
                  <c:v>43222</c:v>
                </c:pt>
                <c:pt idx="498">
                  <c:v>43223</c:v>
                </c:pt>
                <c:pt idx="499">
                  <c:v>43224</c:v>
                </c:pt>
                <c:pt idx="500">
                  <c:v>43225</c:v>
                </c:pt>
                <c:pt idx="501">
                  <c:v>43226</c:v>
                </c:pt>
                <c:pt idx="502">
                  <c:v>43227</c:v>
                </c:pt>
                <c:pt idx="503">
                  <c:v>43228</c:v>
                </c:pt>
                <c:pt idx="504">
                  <c:v>43229</c:v>
                </c:pt>
                <c:pt idx="505">
                  <c:v>43230</c:v>
                </c:pt>
                <c:pt idx="506">
                  <c:v>43231</c:v>
                </c:pt>
                <c:pt idx="507">
                  <c:v>43232</c:v>
                </c:pt>
                <c:pt idx="508">
                  <c:v>43233</c:v>
                </c:pt>
                <c:pt idx="509">
                  <c:v>43234</c:v>
                </c:pt>
                <c:pt idx="510">
                  <c:v>43235</c:v>
                </c:pt>
                <c:pt idx="511">
                  <c:v>43236</c:v>
                </c:pt>
                <c:pt idx="512">
                  <c:v>43237</c:v>
                </c:pt>
                <c:pt idx="513">
                  <c:v>43238</c:v>
                </c:pt>
                <c:pt idx="514">
                  <c:v>43239</c:v>
                </c:pt>
                <c:pt idx="515">
                  <c:v>43240</c:v>
                </c:pt>
                <c:pt idx="516">
                  <c:v>43241</c:v>
                </c:pt>
                <c:pt idx="517">
                  <c:v>43242</c:v>
                </c:pt>
                <c:pt idx="518">
                  <c:v>43243</c:v>
                </c:pt>
                <c:pt idx="519">
                  <c:v>43244</c:v>
                </c:pt>
                <c:pt idx="520">
                  <c:v>43245</c:v>
                </c:pt>
                <c:pt idx="521">
                  <c:v>43246</c:v>
                </c:pt>
                <c:pt idx="522">
                  <c:v>43247</c:v>
                </c:pt>
                <c:pt idx="523">
                  <c:v>43248</c:v>
                </c:pt>
                <c:pt idx="524">
                  <c:v>43249</c:v>
                </c:pt>
                <c:pt idx="525">
                  <c:v>43250</c:v>
                </c:pt>
                <c:pt idx="526">
                  <c:v>43251</c:v>
                </c:pt>
                <c:pt idx="527">
                  <c:v>43252</c:v>
                </c:pt>
                <c:pt idx="528">
                  <c:v>43253</c:v>
                </c:pt>
                <c:pt idx="529">
                  <c:v>43254</c:v>
                </c:pt>
                <c:pt idx="530">
                  <c:v>43255</c:v>
                </c:pt>
                <c:pt idx="531">
                  <c:v>43256</c:v>
                </c:pt>
                <c:pt idx="532">
                  <c:v>43257</c:v>
                </c:pt>
                <c:pt idx="533">
                  <c:v>43258</c:v>
                </c:pt>
                <c:pt idx="534">
                  <c:v>43259</c:v>
                </c:pt>
                <c:pt idx="535">
                  <c:v>43260</c:v>
                </c:pt>
                <c:pt idx="536">
                  <c:v>43261</c:v>
                </c:pt>
                <c:pt idx="537">
                  <c:v>43262</c:v>
                </c:pt>
                <c:pt idx="538">
                  <c:v>43263</c:v>
                </c:pt>
                <c:pt idx="539">
                  <c:v>43264</c:v>
                </c:pt>
                <c:pt idx="540">
                  <c:v>43265</c:v>
                </c:pt>
                <c:pt idx="541">
                  <c:v>43266</c:v>
                </c:pt>
                <c:pt idx="542">
                  <c:v>43267</c:v>
                </c:pt>
                <c:pt idx="543">
                  <c:v>43268</c:v>
                </c:pt>
                <c:pt idx="544">
                  <c:v>43269</c:v>
                </c:pt>
                <c:pt idx="545">
                  <c:v>43270</c:v>
                </c:pt>
                <c:pt idx="546">
                  <c:v>43271</c:v>
                </c:pt>
                <c:pt idx="547">
                  <c:v>43272</c:v>
                </c:pt>
                <c:pt idx="548">
                  <c:v>43273</c:v>
                </c:pt>
                <c:pt idx="549">
                  <c:v>43274</c:v>
                </c:pt>
                <c:pt idx="550">
                  <c:v>43275</c:v>
                </c:pt>
                <c:pt idx="551">
                  <c:v>43276</c:v>
                </c:pt>
                <c:pt idx="552">
                  <c:v>43277</c:v>
                </c:pt>
                <c:pt idx="553">
                  <c:v>43278</c:v>
                </c:pt>
                <c:pt idx="554">
                  <c:v>43279</c:v>
                </c:pt>
                <c:pt idx="555">
                  <c:v>43280</c:v>
                </c:pt>
                <c:pt idx="556">
                  <c:v>43281</c:v>
                </c:pt>
                <c:pt idx="557">
                  <c:v>43282</c:v>
                </c:pt>
                <c:pt idx="558">
                  <c:v>43283</c:v>
                </c:pt>
                <c:pt idx="559">
                  <c:v>43284</c:v>
                </c:pt>
                <c:pt idx="560">
                  <c:v>43285</c:v>
                </c:pt>
                <c:pt idx="561">
                  <c:v>43286</c:v>
                </c:pt>
                <c:pt idx="562">
                  <c:v>43287</c:v>
                </c:pt>
                <c:pt idx="563">
                  <c:v>43288</c:v>
                </c:pt>
                <c:pt idx="564">
                  <c:v>43289</c:v>
                </c:pt>
                <c:pt idx="565">
                  <c:v>43290</c:v>
                </c:pt>
                <c:pt idx="566">
                  <c:v>43291</c:v>
                </c:pt>
                <c:pt idx="567">
                  <c:v>43292</c:v>
                </c:pt>
                <c:pt idx="568">
                  <c:v>43293</c:v>
                </c:pt>
                <c:pt idx="569">
                  <c:v>43294</c:v>
                </c:pt>
                <c:pt idx="570">
                  <c:v>43295</c:v>
                </c:pt>
                <c:pt idx="571">
                  <c:v>43296</c:v>
                </c:pt>
                <c:pt idx="572">
                  <c:v>43297</c:v>
                </c:pt>
                <c:pt idx="573">
                  <c:v>43298</c:v>
                </c:pt>
                <c:pt idx="574">
                  <c:v>43299</c:v>
                </c:pt>
                <c:pt idx="575">
                  <c:v>43300</c:v>
                </c:pt>
                <c:pt idx="576">
                  <c:v>43301</c:v>
                </c:pt>
                <c:pt idx="577">
                  <c:v>43302</c:v>
                </c:pt>
                <c:pt idx="578">
                  <c:v>43303</c:v>
                </c:pt>
                <c:pt idx="579">
                  <c:v>43304</c:v>
                </c:pt>
                <c:pt idx="580">
                  <c:v>43305</c:v>
                </c:pt>
                <c:pt idx="581">
                  <c:v>43306</c:v>
                </c:pt>
                <c:pt idx="582">
                  <c:v>43307</c:v>
                </c:pt>
                <c:pt idx="583">
                  <c:v>43308</c:v>
                </c:pt>
                <c:pt idx="584">
                  <c:v>43309</c:v>
                </c:pt>
                <c:pt idx="585">
                  <c:v>43310</c:v>
                </c:pt>
                <c:pt idx="586">
                  <c:v>43311</c:v>
                </c:pt>
                <c:pt idx="587">
                  <c:v>43312</c:v>
                </c:pt>
                <c:pt idx="588">
                  <c:v>43313</c:v>
                </c:pt>
                <c:pt idx="589">
                  <c:v>43314</c:v>
                </c:pt>
                <c:pt idx="590">
                  <c:v>43315</c:v>
                </c:pt>
                <c:pt idx="591">
                  <c:v>43316</c:v>
                </c:pt>
                <c:pt idx="592">
                  <c:v>43317</c:v>
                </c:pt>
                <c:pt idx="593">
                  <c:v>43318</c:v>
                </c:pt>
                <c:pt idx="594">
                  <c:v>43319</c:v>
                </c:pt>
                <c:pt idx="595">
                  <c:v>43320</c:v>
                </c:pt>
                <c:pt idx="596">
                  <c:v>43321</c:v>
                </c:pt>
                <c:pt idx="597">
                  <c:v>43322</c:v>
                </c:pt>
                <c:pt idx="598">
                  <c:v>43323</c:v>
                </c:pt>
                <c:pt idx="599">
                  <c:v>43324</c:v>
                </c:pt>
                <c:pt idx="600">
                  <c:v>43325</c:v>
                </c:pt>
                <c:pt idx="601">
                  <c:v>43326</c:v>
                </c:pt>
                <c:pt idx="602">
                  <c:v>43327</c:v>
                </c:pt>
                <c:pt idx="603">
                  <c:v>43328</c:v>
                </c:pt>
                <c:pt idx="604">
                  <c:v>43329</c:v>
                </c:pt>
                <c:pt idx="605">
                  <c:v>43330</c:v>
                </c:pt>
                <c:pt idx="606">
                  <c:v>43331</c:v>
                </c:pt>
                <c:pt idx="607">
                  <c:v>43332</c:v>
                </c:pt>
                <c:pt idx="608">
                  <c:v>43333</c:v>
                </c:pt>
                <c:pt idx="609">
                  <c:v>43334</c:v>
                </c:pt>
                <c:pt idx="610">
                  <c:v>43335</c:v>
                </c:pt>
                <c:pt idx="611">
                  <c:v>43336</c:v>
                </c:pt>
                <c:pt idx="612">
                  <c:v>43337</c:v>
                </c:pt>
                <c:pt idx="613">
                  <c:v>43338</c:v>
                </c:pt>
                <c:pt idx="614">
                  <c:v>43339</c:v>
                </c:pt>
                <c:pt idx="615">
                  <c:v>43340</c:v>
                </c:pt>
                <c:pt idx="616">
                  <c:v>43341</c:v>
                </c:pt>
                <c:pt idx="617">
                  <c:v>43342</c:v>
                </c:pt>
                <c:pt idx="618">
                  <c:v>43343</c:v>
                </c:pt>
                <c:pt idx="619">
                  <c:v>43344</c:v>
                </c:pt>
                <c:pt idx="620">
                  <c:v>43345</c:v>
                </c:pt>
                <c:pt idx="621">
                  <c:v>43346</c:v>
                </c:pt>
                <c:pt idx="622">
                  <c:v>43347</c:v>
                </c:pt>
                <c:pt idx="623">
                  <c:v>43348</c:v>
                </c:pt>
                <c:pt idx="624">
                  <c:v>43349</c:v>
                </c:pt>
                <c:pt idx="625">
                  <c:v>43350</c:v>
                </c:pt>
                <c:pt idx="626">
                  <c:v>43351</c:v>
                </c:pt>
                <c:pt idx="627">
                  <c:v>43352</c:v>
                </c:pt>
                <c:pt idx="628">
                  <c:v>43353</c:v>
                </c:pt>
                <c:pt idx="629">
                  <c:v>43354</c:v>
                </c:pt>
                <c:pt idx="630">
                  <c:v>43355</c:v>
                </c:pt>
                <c:pt idx="631">
                  <c:v>43356</c:v>
                </c:pt>
                <c:pt idx="632">
                  <c:v>43357</c:v>
                </c:pt>
                <c:pt idx="633">
                  <c:v>43358</c:v>
                </c:pt>
                <c:pt idx="634">
                  <c:v>43359</c:v>
                </c:pt>
                <c:pt idx="635">
                  <c:v>43360</c:v>
                </c:pt>
                <c:pt idx="636">
                  <c:v>43361</c:v>
                </c:pt>
                <c:pt idx="637">
                  <c:v>43362</c:v>
                </c:pt>
                <c:pt idx="638">
                  <c:v>43363</c:v>
                </c:pt>
                <c:pt idx="639">
                  <c:v>43364</c:v>
                </c:pt>
                <c:pt idx="640">
                  <c:v>43365</c:v>
                </c:pt>
                <c:pt idx="641">
                  <c:v>43366</c:v>
                </c:pt>
                <c:pt idx="642">
                  <c:v>43367</c:v>
                </c:pt>
                <c:pt idx="643">
                  <c:v>43368</c:v>
                </c:pt>
                <c:pt idx="644">
                  <c:v>43369</c:v>
                </c:pt>
                <c:pt idx="645">
                  <c:v>43370</c:v>
                </c:pt>
                <c:pt idx="646">
                  <c:v>43371</c:v>
                </c:pt>
                <c:pt idx="647">
                  <c:v>43372</c:v>
                </c:pt>
                <c:pt idx="648">
                  <c:v>43373</c:v>
                </c:pt>
                <c:pt idx="649">
                  <c:v>43374</c:v>
                </c:pt>
                <c:pt idx="650">
                  <c:v>43375</c:v>
                </c:pt>
                <c:pt idx="651">
                  <c:v>43376</c:v>
                </c:pt>
                <c:pt idx="652">
                  <c:v>43377</c:v>
                </c:pt>
                <c:pt idx="653">
                  <c:v>43378</c:v>
                </c:pt>
                <c:pt idx="654">
                  <c:v>43379</c:v>
                </c:pt>
                <c:pt idx="655">
                  <c:v>43380</c:v>
                </c:pt>
                <c:pt idx="656">
                  <c:v>43381</c:v>
                </c:pt>
                <c:pt idx="657">
                  <c:v>43382</c:v>
                </c:pt>
                <c:pt idx="658">
                  <c:v>43383</c:v>
                </c:pt>
                <c:pt idx="659">
                  <c:v>43384</c:v>
                </c:pt>
                <c:pt idx="660">
                  <c:v>43385</c:v>
                </c:pt>
                <c:pt idx="661">
                  <c:v>43386</c:v>
                </c:pt>
                <c:pt idx="662">
                  <c:v>43387</c:v>
                </c:pt>
                <c:pt idx="663">
                  <c:v>43388</c:v>
                </c:pt>
                <c:pt idx="664">
                  <c:v>43389</c:v>
                </c:pt>
                <c:pt idx="665">
                  <c:v>43390</c:v>
                </c:pt>
                <c:pt idx="666">
                  <c:v>43391</c:v>
                </c:pt>
                <c:pt idx="667">
                  <c:v>43392</c:v>
                </c:pt>
                <c:pt idx="668">
                  <c:v>43393</c:v>
                </c:pt>
                <c:pt idx="669">
                  <c:v>43394</c:v>
                </c:pt>
                <c:pt idx="670">
                  <c:v>43395</c:v>
                </c:pt>
                <c:pt idx="671">
                  <c:v>43396</c:v>
                </c:pt>
                <c:pt idx="672">
                  <c:v>43397</c:v>
                </c:pt>
                <c:pt idx="673">
                  <c:v>43398</c:v>
                </c:pt>
                <c:pt idx="674">
                  <c:v>43399</c:v>
                </c:pt>
                <c:pt idx="675">
                  <c:v>43400</c:v>
                </c:pt>
                <c:pt idx="676">
                  <c:v>43401</c:v>
                </c:pt>
                <c:pt idx="677">
                  <c:v>43402</c:v>
                </c:pt>
                <c:pt idx="678">
                  <c:v>43403</c:v>
                </c:pt>
                <c:pt idx="679">
                  <c:v>43404</c:v>
                </c:pt>
                <c:pt idx="680">
                  <c:v>43405</c:v>
                </c:pt>
                <c:pt idx="681">
                  <c:v>43406</c:v>
                </c:pt>
                <c:pt idx="682">
                  <c:v>43407</c:v>
                </c:pt>
                <c:pt idx="683">
                  <c:v>43408</c:v>
                </c:pt>
                <c:pt idx="684">
                  <c:v>43409</c:v>
                </c:pt>
                <c:pt idx="685">
                  <c:v>43410</c:v>
                </c:pt>
                <c:pt idx="686">
                  <c:v>43411</c:v>
                </c:pt>
                <c:pt idx="687">
                  <c:v>43412</c:v>
                </c:pt>
                <c:pt idx="688">
                  <c:v>43413</c:v>
                </c:pt>
                <c:pt idx="689">
                  <c:v>43414</c:v>
                </c:pt>
                <c:pt idx="690">
                  <c:v>43415</c:v>
                </c:pt>
                <c:pt idx="691">
                  <c:v>43416</c:v>
                </c:pt>
                <c:pt idx="692">
                  <c:v>43417</c:v>
                </c:pt>
                <c:pt idx="693">
                  <c:v>43418</c:v>
                </c:pt>
                <c:pt idx="694">
                  <c:v>43419</c:v>
                </c:pt>
                <c:pt idx="695">
                  <c:v>43420</c:v>
                </c:pt>
                <c:pt idx="696">
                  <c:v>43421</c:v>
                </c:pt>
                <c:pt idx="697">
                  <c:v>43422</c:v>
                </c:pt>
                <c:pt idx="698">
                  <c:v>43423</c:v>
                </c:pt>
                <c:pt idx="699">
                  <c:v>43424</c:v>
                </c:pt>
                <c:pt idx="700">
                  <c:v>43425</c:v>
                </c:pt>
                <c:pt idx="701">
                  <c:v>43426</c:v>
                </c:pt>
                <c:pt idx="702">
                  <c:v>43427</c:v>
                </c:pt>
                <c:pt idx="703">
                  <c:v>43428</c:v>
                </c:pt>
                <c:pt idx="704">
                  <c:v>43429</c:v>
                </c:pt>
                <c:pt idx="705">
                  <c:v>43430</c:v>
                </c:pt>
                <c:pt idx="706">
                  <c:v>43431</c:v>
                </c:pt>
                <c:pt idx="707">
                  <c:v>43432</c:v>
                </c:pt>
                <c:pt idx="708">
                  <c:v>43433</c:v>
                </c:pt>
                <c:pt idx="709">
                  <c:v>43434</c:v>
                </c:pt>
                <c:pt idx="710">
                  <c:v>43435</c:v>
                </c:pt>
                <c:pt idx="711">
                  <c:v>43436</c:v>
                </c:pt>
                <c:pt idx="712">
                  <c:v>43437</c:v>
                </c:pt>
                <c:pt idx="713">
                  <c:v>43438</c:v>
                </c:pt>
                <c:pt idx="714">
                  <c:v>43439</c:v>
                </c:pt>
                <c:pt idx="715">
                  <c:v>43440</c:v>
                </c:pt>
                <c:pt idx="716">
                  <c:v>43441</c:v>
                </c:pt>
                <c:pt idx="717">
                  <c:v>43442</c:v>
                </c:pt>
                <c:pt idx="718">
                  <c:v>43443</c:v>
                </c:pt>
                <c:pt idx="719">
                  <c:v>43444</c:v>
                </c:pt>
                <c:pt idx="720">
                  <c:v>43445</c:v>
                </c:pt>
                <c:pt idx="721">
                  <c:v>43446</c:v>
                </c:pt>
                <c:pt idx="722">
                  <c:v>43447</c:v>
                </c:pt>
                <c:pt idx="723">
                  <c:v>43448</c:v>
                </c:pt>
                <c:pt idx="724">
                  <c:v>43449</c:v>
                </c:pt>
                <c:pt idx="725">
                  <c:v>43450</c:v>
                </c:pt>
                <c:pt idx="726">
                  <c:v>43451</c:v>
                </c:pt>
                <c:pt idx="727">
                  <c:v>43452</c:v>
                </c:pt>
                <c:pt idx="728">
                  <c:v>43453</c:v>
                </c:pt>
                <c:pt idx="729">
                  <c:v>43454</c:v>
                </c:pt>
                <c:pt idx="730">
                  <c:v>43455</c:v>
                </c:pt>
                <c:pt idx="731">
                  <c:v>43456</c:v>
                </c:pt>
                <c:pt idx="732">
                  <c:v>43457</c:v>
                </c:pt>
                <c:pt idx="733">
                  <c:v>43458</c:v>
                </c:pt>
                <c:pt idx="734">
                  <c:v>43459</c:v>
                </c:pt>
                <c:pt idx="735">
                  <c:v>43460</c:v>
                </c:pt>
                <c:pt idx="736">
                  <c:v>43461</c:v>
                </c:pt>
                <c:pt idx="737">
                  <c:v>43462</c:v>
                </c:pt>
                <c:pt idx="738">
                  <c:v>43463</c:v>
                </c:pt>
                <c:pt idx="739">
                  <c:v>43464</c:v>
                </c:pt>
                <c:pt idx="740">
                  <c:v>43465</c:v>
                </c:pt>
                <c:pt idx="741">
                  <c:v>43466</c:v>
                </c:pt>
                <c:pt idx="742">
                  <c:v>43467</c:v>
                </c:pt>
                <c:pt idx="743">
                  <c:v>43468</c:v>
                </c:pt>
                <c:pt idx="744">
                  <c:v>43469</c:v>
                </c:pt>
                <c:pt idx="745">
                  <c:v>43470</c:v>
                </c:pt>
              </c:numCache>
            </c:numRef>
          </c:cat>
          <c:val>
            <c:numRef>
              <c:f>'[Discharge.Primary@BQ766632.csv]Sheet1'!$B$2:$B$747</c:f>
              <c:numCache>
                <c:formatCode>General</c:formatCode>
                <c:ptCount val="746"/>
                <c:pt idx="0">
                  <c:v>6.7728243973843902E-2</c:v>
                </c:pt>
                <c:pt idx="1">
                  <c:v>9.7013983434998299E-2</c:v>
                </c:pt>
                <c:pt idx="2">
                  <c:v>0.16643829545904368</c:v>
                </c:pt>
                <c:pt idx="3">
                  <c:v>8.0887284167637866E-2</c:v>
                </c:pt>
                <c:pt idx="4">
                  <c:v>7.1480149736019377E-2</c:v>
                </c:pt>
                <c:pt idx="5">
                  <c:v>6.8297708204666657E-2</c:v>
                </c:pt>
                <c:pt idx="6">
                  <c:v>7.2462982032792944E-2</c:v>
                </c:pt>
                <c:pt idx="7">
                  <c:v>6.5996999440064583E-2</c:v>
                </c:pt>
                <c:pt idx="8">
                  <c:v>6.1702662342285573E-2</c:v>
                </c:pt>
                <c:pt idx="9">
                  <c:v>6.1831675779725405E-2</c:v>
                </c:pt>
                <c:pt idx="10">
                  <c:v>6.0293820630010049E-2</c:v>
                </c:pt>
                <c:pt idx="11">
                  <c:v>6.3867967396338557E-2</c:v>
                </c:pt>
                <c:pt idx="12">
                  <c:v>6.8941730972092941E-2</c:v>
                </c:pt>
                <c:pt idx="13">
                  <c:v>0.1279716990710815</c:v>
                </c:pt>
                <c:pt idx="14">
                  <c:v>9.8431867188890465E-2</c:v>
                </c:pt>
                <c:pt idx="15">
                  <c:v>6.9267819094768743E-2</c:v>
                </c:pt>
                <c:pt idx="16">
                  <c:v>6.6934064391561882E-2</c:v>
                </c:pt>
                <c:pt idx="17">
                  <c:v>6.3392623912831347E-2</c:v>
                </c:pt>
                <c:pt idx="18">
                  <c:v>5.5460597456050698E-2</c:v>
                </c:pt>
                <c:pt idx="19">
                  <c:v>5.2793954472288469E-2</c:v>
                </c:pt>
                <c:pt idx="20">
                  <c:v>5.4223489202869464E-2</c:v>
                </c:pt>
                <c:pt idx="21">
                  <c:v>5.8201275753991491E-2</c:v>
                </c:pt>
                <c:pt idx="22">
                  <c:v>5.4714484188899265E-2</c:v>
                </c:pt>
                <c:pt idx="23">
                  <c:v>5.2371178914160627E-2</c:v>
                </c:pt>
                <c:pt idx="24">
                  <c:v>5.3010307364824628E-2</c:v>
                </c:pt>
                <c:pt idx="25">
                  <c:v>5.2231395948312435E-2</c:v>
                </c:pt>
                <c:pt idx="26">
                  <c:v>5.2894119359140783E-2</c:v>
                </c:pt>
                <c:pt idx="27">
                  <c:v>4.8507315107047234E-2</c:v>
                </c:pt>
                <c:pt idx="28">
                  <c:v>5.4770965993429462E-2</c:v>
                </c:pt>
                <c:pt idx="29">
                  <c:v>5.8811187762643741E-2</c:v>
                </c:pt>
                <c:pt idx="30">
                  <c:v>5.2895008941139264E-2</c:v>
                </c:pt>
                <c:pt idx="31">
                  <c:v>5.2742973567909308E-2</c:v>
                </c:pt>
                <c:pt idx="32">
                  <c:v>0.20150552403085165</c:v>
                </c:pt>
                <c:pt idx="33">
                  <c:v>7.2141209766773712E-2</c:v>
                </c:pt>
                <c:pt idx="34">
                  <c:v>5.8900881988017968E-2</c:v>
                </c:pt>
                <c:pt idx="35">
                  <c:v>5.5504232715551514E-2</c:v>
                </c:pt>
                <c:pt idx="36">
                  <c:v>5.7834029523907052E-2</c:v>
                </c:pt>
                <c:pt idx="37">
                  <c:v>5.3091807310999981E-2</c:v>
                </c:pt>
                <c:pt idx="38">
                  <c:v>4.8152972410974638E-2</c:v>
                </c:pt>
                <c:pt idx="39">
                  <c:v>5.213510460369334E-2</c:v>
                </c:pt>
                <c:pt idx="40">
                  <c:v>4.7636527470809632E-2</c:v>
                </c:pt>
                <c:pt idx="41">
                  <c:v>5.0711957967878002E-2</c:v>
                </c:pt>
                <c:pt idx="42">
                  <c:v>4.6449564507134604E-2</c:v>
                </c:pt>
                <c:pt idx="43">
                  <c:v>4.8693329063740652E-2</c:v>
                </c:pt>
                <c:pt idx="44">
                  <c:v>5.3958832527184197E-2</c:v>
                </c:pt>
                <c:pt idx="45">
                  <c:v>4.835683629517306E-2</c:v>
                </c:pt>
                <c:pt idx="46">
                  <c:v>4.3276087045399869E-2</c:v>
                </c:pt>
                <c:pt idx="47">
                  <c:v>4.7770487160793434E-2</c:v>
                </c:pt>
                <c:pt idx="48">
                  <c:v>4.8492984540745104E-2</c:v>
                </c:pt>
                <c:pt idx="49">
                  <c:v>5.4359694600456927E-2</c:v>
                </c:pt>
                <c:pt idx="50">
                  <c:v>6.1757506368765043E-2</c:v>
                </c:pt>
                <c:pt idx="51">
                  <c:v>4.8491666236250508E-2</c:v>
                </c:pt>
                <c:pt idx="52">
                  <c:v>4.4485478285550224E-2</c:v>
                </c:pt>
                <c:pt idx="53">
                  <c:v>4.1693844853218393E-2</c:v>
                </c:pt>
                <c:pt idx="54">
                  <c:v>4.6176971671170519E-2</c:v>
                </c:pt>
                <c:pt idx="55">
                  <c:v>4.7842220755627739E-2</c:v>
                </c:pt>
                <c:pt idx="56">
                  <c:v>4.6367093536130485E-2</c:v>
                </c:pt>
                <c:pt idx="57">
                  <c:v>0.19243313664737308</c:v>
                </c:pt>
                <c:pt idx="58">
                  <c:v>0.73595809175096194</c:v>
                </c:pt>
                <c:pt idx="59">
                  <c:v>0.40053104382918264</c:v>
                </c:pt>
                <c:pt idx="60">
                  <c:v>0.43119465902520482</c:v>
                </c:pt>
                <c:pt idx="61">
                  <c:v>0.31780114237280116</c:v>
                </c:pt>
                <c:pt idx="62">
                  <c:v>0.2306823950865288</c:v>
                </c:pt>
                <c:pt idx="63">
                  <c:v>0.18294538035066166</c:v>
                </c:pt>
                <c:pt idx="64">
                  <c:v>0.15266085589036574</c:v>
                </c:pt>
                <c:pt idx="65">
                  <c:v>0.12966727643359283</c:v>
                </c:pt>
                <c:pt idx="66">
                  <c:v>0.11421121149749129</c:v>
                </c:pt>
                <c:pt idx="67">
                  <c:v>0.10300919041050766</c:v>
                </c:pt>
                <c:pt idx="68">
                  <c:v>9.9940058415881813E-2</c:v>
                </c:pt>
                <c:pt idx="69">
                  <c:v>0.24670114746203206</c:v>
                </c:pt>
                <c:pt idx="70">
                  <c:v>0.12715955425730172</c:v>
                </c:pt>
                <c:pt idx="71">
                  <c:v>0.10559809024789384</c:v>
                </c:pt>
                <c:pt idx="72">
                  <c:v>9.2301094470671072E-2</c:v>
                </c:pt>
                <c:pt idx="73">
                  <c:v>8.495674820649099E-2</c:v>
                </c:pt>
                <c:pt idx="74">
                  <c:v>8.6819711092473162E-2</c:v>
                </c:pt>
                <c:pt idx="75">
                  <c:v>8.961768268447437E-2</c:v>
                </c:pt>
                <c:pt idx="76">
                  <c:v>0.11899363000137707</c:v>
                </c:pt>
                <c:pt idx="77">
                  <c:v>2.6603713636467798</c:v>
                </c:pt>
                <c:pt idx="78">
                  <c:v>1.6519391584742089</c:v>
                </c:pt>
                <c:pt idx="79">
                  <c:v>1.4391527107608677</c:v>
                </c:pt>
                <c:pt idx="80">
                  <c:v>5.1617790438854589</c:v>
                </c:pt>
                <c:pt idx="81">
                  <c:v>4.2907046054145868</c:v>
                </c:pt>
                <c:pt idx="82">
                  <c:v>2.8710188340547496</c:v>
                </c:pt>
                <c:pt idx="83">
                  <c:v>1.7239616657443775</c:v>
                </c:pt>
                <c:pt idx="84">
                  <c:v>1.2191244115295008</c:v>
                </c:pt>
                <c:pt idx="85">
                  <c:v>0.91353121042152374</c:v>
                </c:pt>
                <c:pt idx="86">
                  <c:v>0.72806177315062082</c:v>
                </c:pt>
                <c:pt idx="87">
                  <c:v>0.61634547109081739</c:v>
                </c:pt>
                <c:pt idx="88">
                  <c:v>0.52557011393717645</c:v>
                </c:pt>
                <c:pt idx="89">
                  <c:v>0.46168453146058652</c:v>
                </c:pt>
                <c:pt idx="90">
                  <c:v>0.40104676882029905</c:v>
                </c:pt>
                <c:pt idx="91">
                  <c:v>0.36671050191773558</c:v>
                </c:pt>
                <c:pt idx="92">
                  <c:v>0.34365801055099016</c:v>
                </c:pt>
                <c:pt idx="93">
                  <c:v>0.30837385228479558</c:v>
                </c:pt>
                <c:pt idx="94">
                  <c:v>0.29345975852682993</c:v>
                </c:pt>
                <c:pt idx="95">
                  <c:v>0.3385526304268654</c:v>
                </c:pt>
                <c:pt idx="96">
                  <c:v>1.5577381519400189</c:v>
                </c:pt>
                <c:pt idx="97">
                  <c:v>0.8338523280216843</c:v>
                </c:pt>
                <c:pt idx="98">
                  <c:v>2.0388800215160039</c:v>
                </c:pt>
                <c:pt idx="99">
                  <c:v>1.8651633628830528</c:v>
                </c:pt>
                <c:pt idx="100">
                  <c:v>1.3460126488629571</c:v>
                </c:pt>
                <c:pt idx="101">
                  <c:v>1.0243986249763368</c:v>
                </c:pt>
                <c:pt idx="102">
                  <c:v>0.81272957668177315</c:v>
                </c:pt>
                <c:pt idx="103">
                  <c:v>0.69181220487706319</c:v>
                </c:pt>
                <c:pt idx="104">
                  <c:v>1.9617310622945969</c:v>
                </c:pt>
                <c:pt idx="105">
                  <c:v>6.1003974228296514</c:v>
                </c:pt>
                <c:pt idx="106">
                  <c:v>3.9198836760380127</c:v>
                </c:pt>
                <c:pt idx="107">
                  <c:v>2.3090359198057571</c:v>
                </c:pt>
                <c:pt idx="108">
                  <c:v>1.5792267129584967</c:v>
                </c:pt>
                <c:pt idx="109">
                  <c:v>1.1793603149587446</c:v>
                </c:pt>
                <c:pt idx="110">
                  <c:v>0.95098954178602901</c:v>
                </c:pt>
                <c:pt idx="111">
                  <c:v>0.80145679357061561</c:v>
                </c:pt>
                <c:pt idx="127">
                  <c:v>0.36656592470375021</c:v>
                </c:pt>
                <c:pt idx="128">
                  <c:v>0.3468594797549916</c:v>
                </c:pt>
                <c:pt idx="129">
                  <c:v>0.33838068292754342</c:v>
                </c:pt>
                <c:pt idx="130">
                  <c:v>0.3770207224131254</c:v>
                </c:pt>
                <c:pt idx="131">
                  <c:v>0.33927349563738252</c:v>
                </c:pt>
                <c:pt idx="132">
                  <c:v>0.28324108767108397</c:v>
                </c:pt>
                <c:pt idx="133">
                  <c:v>0.24973733577750087</c:v>
                </c:pt>
                <c:pt idx="134">
                  <c:v>0.27975288208742871</c:v>
                </c:pt>
                <c:pt idx="135">
                  <c:v>0.24829621590791021</c:v>
                </c:pt>
                <c:pt idx="136">
                  <c:v>0.22682360157981193</c:v>
                </c:pt>
                <c:pt idx="137">
                  <c:v>0.21378825193116532</c:v>
                </c:pt>
                <c:pt idx="138">
                  <c:v>0.20453592186869235</c:v>
                </c:pt>
                <c:pt idx="139">
                  <c:v>0.19534998336032655</c:v>
                </c:pt>
                <c:pt idx="140">
                  <c:v>0.18710624405925405</c:v>
                </c:pt>
                <c:pt idx="141">
                  <c:v>0.71175336582649029</c:v>
                </c:pt>
                <c:pt idx="142">
                  <c:v>4.3483770357376432</c:v>
                </c:pt>
                <c:pt idx="143">
                  <c:v>2.9312952891112665</c:v>
                </c:pt>
                <c:pt idx="144">
                  <c:v>1.7265324444509198</c:v>
                </c:pt>
                <c:pt idx="145">
                  <c:v>1.2778961541149263</c:v>
                </c:pt>
                <c:pt idx="146">
                  <c:v>1.0006528306477407</c:v>
                </c:pt>
                <c:pt idx="147">
                  <c:v>0.91793309226720843</c:v>
                </c:pt>
                <c:pt idx="148">
                  <c:v>0.75499732983779089</c:v>
                </c:pt>
                <c:pt idx="149">
                  <c:v>0.64186215152493187</c:v>
                </c:pt>
                <c:pt idx="150">
                  <c:v>0.69666804538830029</c:v>
                </c:pt>
                <c:pt idx="151">
                  <c:v>0.60750178957244272</c:v>
                </c:pt>
                <c:pt idx="152">
                  <c:v>0.52573817351835361</c:v>
                </c:pt>
                <c:pt idx="153">
                  <c:v>0.48312828645806744</c:v>
                </c:pt>
                <c:pt idx="154">
                  <c:v>0.47780834729568267</c:v>
                </c:pt>
                <c:pt idx="155">
                  <c:v>0.44838664038257431</c:v>
                </c:pt>
                <c:pt idx="156">
                  <c:v>0.40289514624859057</c:v>
                </c:pt>
                <c:pt idx="157">
                  <c:v>2.1861568318382236</c:v>
                </c:pt>
                <c:pt idx="158">
                  <c:v>5.5676035058931017</c:v>
                </c:pt>
                <c:pt idx="159">
                  <c:v>2.2753535367839941</c:v>
                </c:pt>
                <c:pt idx="160">
                  <c:v>1.5611909417697771</c:v>
                </c:pt>
                <c:pt idx="161">
                  <c:v>1.2401789255693128</c:v>
                </c:pt>
                <c:pt idx="162">
                  <c:v>0.97601614102294476</c:v>
                </c:pt>
                <c:pt idx="163">
                  <c:v>0.79463015283983807</c:v>
                </c:pt>
                <c:pt idx="164">
                  <c:v>0.68721708348821509</c:v>
                </c:pt>
                <c:pt idx="165">
                  <c:v>0.59687180731432343</c:v>
                </c:pt>
                <c:pt idx="166">
                  <c:v>0.52299298649100745</c:v>
                </c:pt>
                <c:pt idx="167">
                  <c:v>0.48314022306071408</c:v>
                </c:pt>
                <c:pt idx="168">
                  <c:v>0.43045161065511245</c:v>
                </c:pt>
                <c:pt idx="169">
                  <c:v>0.39022572762910213</c:v>
                </c:pt>
                <c:pt idx="170">
                  <c:v>0.35306188389958904</c:v>
                </c:pt>
                <c:pt idx="171">
                  <c:v>0.3362921590805194</c:v>
                </c:pt>
                <c:pt idx="172">
                  <c:v>0.31530309791582367</c:v>
                </c:pt>
                <c:pt idx="173">
                  <c:v>0.29185669657397451</c:v>
                </c:pt>
                <c:pt idx="174">
                  <c:v>0.28631470103338569</c:v>
                </c:pt>
                <c:pt idx="175">
                  <c:v>0.35834606227864846</c:v>
                </c:pt>
                <c:pt idx="176">
                  <c:v>0.27084912258786864</c:v>
                </c:pt>
                <c:pt idx="177">
                  <c:v>0.25830893997907084</c:v>
                </c:pt>
                <c:pt idx="178">
                  <c:v>0.24684009483351016</c:v>
                </c:pt>
                <c:pt idx="179">
                  <c:v>0.30557275836310949</c:v>
                </c:pt>
                <c:pt idx="180">
                  <c:v>0.25841961581765971</c:v>
                </c:pt>
                <c:pt idx="181">
                  <c:v>0.24147189712979339</c:v>
                </c:pt>
                <c:pt idx="182">
                  <c:v>0.22068942470174183</c:v>
                </c:pt>
                <c:pt idx="183">
                  <c:v>0.5820473599691306</c:v>
                </c:pt>
                <c:pt idx="184">
                  <c:v>1.5697486241752514</c:v>
                </c:pt>
                <c:pt idx="185">
                  <c:v>1.4155079757719198</c:v>
                </c:pt>
                <c:pt idx="186">
                  <c:v>1.06177661897744</c:v>
                </c:pt>
                <c:pt idx="187">
                  <c:v>0.82176092886602004</c:v>
                </c:pt>
                <c:pt idx="188">
                  <c:v>0.68481658803304868</c:v>
                </c:pt>
                <c:pt idx="189">
                  <c:v>0.59137545709503359</c:v>
                </c:pt>
                <c:pt idx="190">
                  <c:v>0.52069130135869579</c:v>
                </c:pt>
                <c:pt idx="191">
                  <c:v>0.48071795369989445</c:v>
                </c:pt>
                <c:pt idx="192">
                  <c:v>0.45337635555930234</c:v>
                </c:pt>
                <c:pt idx="193">
                  <c:v>1.619549717455665</c:v>
                </c:pt>
                <c:pt idx="194">
                  <c:v>1.0520485361066523</c:v>
                </c:pt>
                <c:pt idx="195">
                  <c:v>0.89496003351579112</c:v>
                </c:pt>
                <c:pt idx="196">
                  <c:v>0.78866571432435917</c:v>
                </c:pt>
                <c:pt idx="197">
                  <c:v>0.82790660042182995</c:v>
                </c:pt>
                <c:pt idx="198">
                  <c:v>1.3436176433723015</c:v>
                </c:pt>
                <c:pt idx="199">
                  <c:v>1.1645748989085207</c:v>
                </c:pt>
                <c:pt idx="200">
                  <c:v>1.2277824253288188</c:v>
                </c:pt>
                <c:pt idx="201">
                  <c:v>0.97564095319023869</c:v>
                </c:pt>
                <c:pt idx="202">
                  <c:v>0.85964347972883592</c:v>
                </c:pt>
                <c:pt idx="203">
                  <c:v>0.84700706688537286</c:v>
                </c:pt>
                <c:pt idx="204">
                  <c:v>0.77191621476236705</c:v>
                </c:pt>
                <c:pt idx="205">
                  <c:v>0.69931467654942447</c:v>
                </c:pt>
                <c:pt idx="206">
                  <c:v>0.61262519752455147</c:v>
                </c:pt>
                <c:pt idx="207">
                  <c:v>0.56877560007680206</c:v>
                </c:pt>
                <c:pt idx="208">
                  <c:v>0.5260014404995369</c:v>
                </c:pt>
                <c:pt idx="209">
                  <c:v>0.4857096269377561</c:v>
                </c:pt>
                <c:pt idx="210">
                  <c:v>0.45831257645442425</c:v>
                </c:pt>
                <c:pt idx="211">
                  <c:v>0.7261464201721417</c:v>
                </c:pt>
                <c:pt idx="212">
                  <c:v>1.0022174269825479</c:v>
                </c:pt>
                <c:pt idx="213">
                  <c:v>0.89637945587180567</c:v>
                </c:pt>
                <c:pt idx="214">
                  <c:v>0.82028951394243144</c:v>
                </c:pt>
                <c:pt idx="215">
                  <c:v>0.74888911932430313</c:v>
                </c:pt>
                <c:pt idx="216">
                  <c:v>0.68178875272442141</c:v>
                </c:pt>
                <c:pt idx="217">
                  <c:v>0.6020150141198376</c:v>
                </c:pt>
                <c:pt idx="218">
                  <c:v>0.55808835493186049</c:v>
                </c:pt>
                <c:pt idx="219">
                  <c:v>0.51575017933074663</c:v>
                </c:pt>
                <c:pt idx="220">
                  <c:v>0.4448022159879455</c:v>
                </c:pt>
                <c:pt idx="221">
                  <c:v>0.39999700728229248</c:v>
                </c:pt>
                <c:pt idx="222">
                  <c:v>0.37031823545165193</c:v>
                </c:pt>
                <c:pt idx="223">
                  <c:v>0.34748010072282159</c:v>
                </c:pt>
                <c:pt idx="224">
                  <c:v>0.34900392289344118</c:v>
                </c:pt>
                <c:pt idx="225">
                  <c:v>0.33343020140587259</c:v>
                </c:pt>
                <c:pt idx="226">
                  <c:v>0.29712430324401551</c:v>
                </c:pt>
                <c:pt idx="227">
                  <c:v>0.27621283304418837</c:v>
                </c:pt>
                <c:pt idx="228">
                  <c:v>0.26445875233118915</c:v>
                </c:pt>
                <c:pt idx="229">
                  <c:v>0.30240772138217986</c:v>
                </c:pt>
                <c:pt idx="230">
                  <c:v>0.26554357632191899</c:v>
                </c:pt>
                <c:pt idx="231">
                  <c:v>0.591309128351863</c:v>
                </c:pt>
                <c:pt idx="232">
                  <c:v>0.45576875196940619</c:v>
                </c:pt>
                <c:pt idx="233">
                  <c:v>0.37697923643500969</c:v>
                </c:pt>
                <c:pt idx="234">
                  <c:v>0.34128843885242949</c:v>
                </c:pt>
                <c:pt idx="235">
                  <c:v>0.32864019696227181</c:v>
                </c:pt>
                <c:pt idx="236">
                  <c:v>0.32322038125976166</c:v>
                </c:pt>
                <c:pt idx="237">
                  <c:v>0.32999674741558332</c:v>
                </c:pt>
                <c:pt idx="238">
                  <c:v>0.30013567166806931</c:v>
                </c:pt>
                <c:pt idx="239">
                  <c:v>0.28455222640216504</c:v>
                </c:pt>
                <c:pt idx="240">
                  <c:v>0.29331909753918056</c:v>
                </c:pt>
                <c:pt idx="241">
                  <c:v>0.33780619864315425</c:v>
                </c:pt>
                <c:pt idx="242">
                  <c:v>0.31933450824115761</c:v>
                </c:pt>
                <c:pt idx="243">
                  <c:v>0.28619467858103848</c:v>
                </c:pt>
                <c:pt idx="244">
                  <c:v>0.25823341993994109</c:v>
                </c:pt>
                <c:pt idx="245">
                  <c:v>0.24186668134236544</c:v>
                </c:pt>
                <c:pt idx="246">
                  <c:v>0.23539697245913821</c:v>
                </c:pt>
                <c:pt idx="247">
                  <c:v>0.22957497960256334</c:v>
                </c:pt>
                <c:pt idx="248">
                  <c:v>0.24095931430552189</c:v>
                </c:pt>
                <c:pt idx="249">
                  <c:v>0.24505368143002876</c:v>
                </c:pt>
                <c:pt idx="250">
                  <c:v>1.6387493894168406</c:v>
                </c:pt>
                <c:pt idx="251">
                  <c:v>1.6409802115596352</c:v>
                </c:pt>
                <c:pt idx="252">
                  <c:v>1.2765806704966618</c:v>
                </c:pt>
                <c:pt idx="253">
                  <c:v>1.3068903191589718</c:v>
                </c:pt>
                <c:pt idx="254">
                  <c:v>1.0937357032616131</c:v>
                </c:pt>
                <c:pt idx="255">
                  <c:v>1.5305171628376895</c:v>
                </c:pt>
                <c:pt idx="256">
                  <c:v>1.2598557657211664</c:v>
                </c:pt>
                <c:pt idx="257">
                  <c:v>1.0566288624227418</c:v>
                </c:pt>
                <c:pt idx="258">
                  <c:v>0.85918713048571593</c:v>
                </c:pt>
                <c:pt idx="259">
                  <c:v>0.77014348491333029</c:v>
                </c:pt>
                <c:pt idx="260">
                  <c:v>0.73114756165493378</c:v>
                </c:pt>
                <c:pt idx="261">
                  <c:v>0.64705126841147753</c:v>
                </c:pt>
                <c:pt idx="262">
                  <c:v>0.65037951444247921</c:v>
                </c:pt>
                <c:pt idx="263">
                  <c:v>0.89660431724582046</c:v>
                </c:pt>
                <c:pt idx="264">
                  <c:v>1.1168947099326005</c:v>
                </c:pt>
                <c:pt idx="265">
                  <c:v>0.96901686807062071</c:v>
                </c:pt>
                <c:pt idx="266">
                  <c:v>0.8560298373927091</c:v>
                </c:pt>
                <c:pt idx="267">
                  <c:v>0.82815783029463352</c:v>
                </c:pt>
                <c:pt idx="268">
                  <c:v>0.66032461471424575</c:v>
                </c:pt>
                <c:pt idx="269">
                  <c:v>0.71960461412632304</c:v>
                </c:pt>
                <c:pt idx="270">
                  <c:v>0.59936355550181397</c:v>
                </c:pt>
                <c:pt idx="271">
                  <c:v>0.81417244654391796</c:v>
                </c:pt>
                <c:pt idx="272">
                  <c:v>0.68969358055566377</c:v>
                </c:pt>
                <c:pt idx="273">
                  <c:v>0.64199128924974713</c:v>
                </c:pt>
                <c:pt idx="274">
                  <c:v>0.70601936248422481</c:v>
                </c:pt>
                <c:pt idx="275">
                  <c:v>0.59863589978740739</c:v>
                </c:pt>
                <c:pt idx="276">
                  <c:v>0.51977516631350473</c:v>
                </c:pt>
                <c:pt idx="277">
                  <c:v>0.47250947909174201</c:v>
                </c:pt>
                <c:pt idx="278">
                  <c:v>0.43596495689036785</c:v>
                </c:pt>
                <c:pt idx="279">
                  <c:v>0.44396824611221497</c:v>
                </c:pt>
                <c:pt idx="280">
                  <c:v>0.498924801051295</c:v>
                </c:pt>
                <c:pt idx="281">
                  <c:v>0.40253165102060917</c:v>
                </c:pt>
                <c:pt idx="282">
                  <c:v>0.3660030120170743</c:v>
                </c:pt>
                <c:pt idx="283">
                  <c:v>0.34738659972266922</c:v>
                </c:pt>
                <c:pt idx="284">
                  <c:v>0.39514180150129796</c:v>
                </c:pt>
                <c:pt idx="285">
                  <c:v>0.43689917100526693</c:v>
                </c:pt>
                <c:pt idx="286">
                  <c:v>0.34507291748928393</c:v>
                </c:pt>
                <c:pt idx="287">
                  <c:v>0.31850461825754389</c:v>
                </c:pt>
                <c:pt idx="288">
                  <c:v>0.33048077783032687</c:v>
                </c:pt>
                <c:pt idx="289">
                  <c:v>0.40298176226053273</c:v>
                </c:pt>
                <c:pt idx="290">
                  <c:v>0.33625417479675207</c:v>
                </c:pt>
                <c:pt idx="291">
                  <c:v>3.1002798601357391</c:v>
                </c:pt>
                <c:pt idx="292">
                  <c:v>4.2105036599461592</c:v>
                </c:pt>
                <c:pt idx="293">
                  <c:v>2.3686725455480495</c:v>
                </c:pt>
                <c:pt idx="294">
                  <c:v>1.6680519957471418</c:v>
                </c:pt>
                <c:pt idx="295">
                  <c:v>1.2194738872282054</c:v>
                </c:pt>
                <c:pt idx="296">
                  <c:v>0.97575106786343069</c:v>
                </c:pt>
                <c:pt idx="297">
                  <c:v>0.8089608595162785</c:v>
                </c:pt>
                <c:pt idx="298">
                  <c:v>0.67678631239010845</c:v>
                </c:pt>
                <c:pt idx="299">
                  <c:v>0.57745863561101751</c:v>
                </c:pt>
                <c:pt idx="300">
                  <c:v>0.50572316869344625</c:v>
                </c:pt>
                <c:pt idx="301">
                  <c:v>0.4473931732827835</c:v>
                </c:pt>
                <c:pt idx="302">
                  <c:v>0.39547997277477243</c:v>
                </c:pt>
                <c:pt idx="303">
                  <c:v>0.36212236004013776</c:v>
                </c:pt>
                <c:pt idx="304">
                  <c:v>0.33691902075983993</c:v>
                </c:pt>
                <c:pt idx="305">
                  <c:v>0.31894253909782155</c:v>
                </c:pt>
                <c:pt idx="306">
                  <c:v>0.44444547282626995</c:v>
                </c:pt>
                <c:pt idx="307">
                  <c:v>0.33236232440717489</c:v>
                </c:pt>
                <c:pt idx="308">
                  <c:v>0.27333806621327794</c:v>
                </c:pt>
                <c:pt idx="309">
                  <c:v>0.2655954085845027</c:v>
                </c:pt>
                <c:pt idx="310">
                  <c:v>2.624914620140105</c:v>
                </c:pt>
                <c:pt idx="311">
                  <c:v>3.065193475083511</c:v>
                </c:pt>
                <c:pt idx="312">
                  <c:v>4.0104056790620675</c:v>
                </c:pt>
                <c:pt idx="313">
                  <c:v>2.1725689799962438</c:v>
                </c:pt>
                <c:pt idx="314">
                  <c:v>1.4847288288755893</c:v>
                </c:pt>
                <c:pt idx="315">
                  <c:v>1.1065868762537328</c:v>
                </c:pt>
                <c:pt idx="316">
                  <c:v>0.87583773224697692</c:v>
                </c:pt>
                <c:pt idx="317">
                  <c:v>0.76266767603745633</c:v>
                </c:pt>
                <c:pt idx="318">
                  <c:v>0.65135802382496655</c:v>
                </c:pt>
                <c:pt idx="319">
                  <c:v>0.56152964899167768</c:v>
                </c:pt>
                <c:pt idx="320">
                  <c:v>0.48465714322051667</c:v>
                </c:pt>
                <c:pt idx="321">
                  <c:v>0.42643385099507125</c:v>
                </c:pt>
                <c:pt idx="322">
                  <c:v>0.59189415697852099</c:v>
                </c:pt>
                <c:pt idx="323">
                  <c:v>0.39855267482224982</c:v>
                </c:pt>
                <c:pt idx="324">
                  <c:v>0.35139808994028177</c:v>
                </c:pt>
                <c:pt idx="325">
                  <c:v>0.32797372270688985</c:v>
                </c:pt>
                <c:pt idx="326">
                  <c:v>0.30498949935004549</c:v>
                </c:pt>
                <c:pt idx="327">
                  <c:v>0.33478135886217436</c:v>
                </c:pt>
                <c:pt idx="328">
                  <c:v>0.42345777612962593</c:v>
                </c:pt>
                <c:pt idx="329">
                  <c:v>0.29130367938444934</c:v>
                </c:pt>
                <c:pt idx="330">
                  <c:v>0.26956747746959214</c:v>
                </c:pt>
                <c:pt idx="331">
                  <c:v>0.2511272677860702</c:v>
                </c:pt>
                <c:pt idx="332">
                  <c:v>0.24168691199067252</c:v>
                </c:pt>
                <c:pt idx="333">
                  <c:v>0.25042796572664427</c:v>
                </c:pt>
                <c:pt idx="334">
                  <c:v>0.22289544565450356</c:v>
                </c:pt>
                <c:pt idx="335">
                  <c:v>0.2057334302648009</c:v>
                </c:pt>
                <c:pt idx="336">
                  <c:v>0.19475890798532505</c:v>
                </c:pt>
                <c:pt idx="337">
                  <c:v>0.18135613006642753</c:v>
                </c:pt>
                <c:pt idx="338">
                  <c:v>0.17374155710514827</c:v>
                </c:pt>
                <c:pt idx="339">
                  <c:v>0.16885973746015351</c:v>
                </c:pt>
                <c:pt idx="340">
                  <c:v>0.16302576823846909</c:v>
                </c:pt>
                <c:pt idx="341">
                  <c:v>0.1563513255041406</c:v>
                </c:pt>
                <c:pt idx="342">
                  <c:v>0.15340536896597273</c:v>
                </c:pt>
                <c:pt idx="343">
                  <c:v>0.14623455521399545</c:v>
                </c:pt>
                <c:pt idx="344">
                  <c:v>0.1604967297966329</c:v>
                </c:pt>
                <c:pt idx="345">
                  <c:v>0.17902530828517182</c:v>
                </c:pt>
                <c:pt idx="346">
                  <c:v>0.13974388271023885</c:v>
                </c:pt>
                <c:pt idx="347">
                  <c:v>0.13245647162927565</c:v>
                </c:pt>
                <c:pt idx="348">
                  <c:v>0.12469235537735505</c:v>
                </c:pt>
                <c:pt idx="349">
                  <c:v>0.12080202035770886</c:v>
                </c:pt>
                <c:pt idx="350">
                  <c:v>0.11291752201482026</c:v>
                </c:pt>
                <c:pt idx="351">
                  <c:v>0.11256611807795111</c:v>
                </c:pt>
                <c:pt idx="352">
                  <c:v>0.11023551790964185</c:v>
                </c:pt>
                <c:pt idx="353">
                  <c:v>0.10749182518580394</c:v>
                </c:pt>
                <c:pt idx="354">
                  <c:v>0.11252189560999268</c:v>
                </c:pt>
                <c:pt idx="355">
                  <c:v>0.1083023977559195</c:v>
                </c:pt>
                <c:pt idx="356">
                  <c:v>0.10049030749045268</c:v>
                </c:pt>
                <c:pt idx="357">
                  <c:v>9.4655219085023015E-2</c:v>
                </c:pt>
                <c:pt idx="358">
                  <c:v>9.253384077246847E-2</c:v>
                </c:pt>
                <c:pt idx="359">
                  <c:v>9.0554768665783297E-2</c:v>
                </c:pt>
                <c:pt idx="360">
                  <c:v>8.8061357805247098E-2</c:v>
                </c:pt>
                <c:pt idx="361">
                  <c:v>8.6297357562440558E-2</c:v>
                </c:pt>
                <c:pt idx="362">
                  <c:v>0.1014753189934942</c:v>
                </c:pt>
                <c:pt idx="363">
                  <c:v>0.10893792873167137</c:v>
                </c:pt>
                <c:pt idx="364">
                  <c:v>9.1654550181288638E-2</c:v>
                </c:pt>
                <c:pt idx="365">
                  <c:v>8.1306981942848688E-2</c:v>
                </c:pt>
                <c:pt idx="366">
                  <c:v>7.9599892349360893E-2</c:v>
                </c:pt>
                <c:pt idx="367">
                  <c:v>8.2771166276204955E-2</c:v>
                </c:pt>
                <c:pt idx="368">
                  <c:v>8.4560477234933845E-2</c:v>
                </c:pt>
                <c:pt idx="369">
                  <c:v>7.7554370326639935E-2</c:v>
                </c:pt>
                <c:pt idx="370">
                  <c:v>8.5310854141263659E-2</c:v>
                </c:pt>
                <c:pt idx="371">
                  <c:v>7.8141992565050569E-2</c:v>
                </c:pt>
                <c:pt idx="372">
                  <c:v>6.9146652745352047E-2</c:v>
                </c:pt>
                <c:pt idx="373">
                  <c:v>6.4183470979683035E-2</c:v>
                </c:pt>
                <c:pt idx="374">
                  <c:v>6.3336534121049198E-2</c:v>
                </c:pt>
                <c:pt idx="375">
                  <c:v>5.9454460246011386E-2</c:v>
                </c:pt>
                <c:pt idx="376">
                  <c:v>6.171862834622114E-2</c:v>
                </c:pt>
                <c:pt idx="377">
                  <c:v>6.4400569656708984E-2</c:v>
                </c:pt>
                <c:pt idx="378">
                  <c:v>0.2784232466304199</c:v>
                </c:pt>
                <c:pt idx="379">
                  <c:v>0.90546231012096179</c:v>
                </c:pt>
                <c:pt idx="380">
                  <c:v>1.6541741174255664</c:v>
                </c:pt>
                <c:pt idx="381">
                  <c:v>0.64344248347528465</c:v>
                </c:pt>
                <c:pt idx="382">
                  <c:v>0.46929131229738885</c:v>
                </c:pt>
                <c:pt idx="383">
                  <c:v>0.34337736332017443</c:v>
                </c:pt>
                <c:pt idx="384">
                  <c:v>0.27285585570977322</c:v>
                </c:pt>
                <c:pt idx="385">
                  <c:v>0.23420683176744697</c:v>
                </c:pt>
                <c:pt idx="386">
                  <c:v>0.20324438284337273</c:v>
                </c:pt>
                <c:pt idx="387">
                  <c:v>0.17980902232867346</c:v>
                </c:pt>
                <c:pt idx="388">
                  <c:v>0.16811824827025101</c:v>
                </c:pt>
                <c:pt idx="389">
                  <c:v>0.15306086591712736</c:v>
                </c:pt>
                <c:pt idx="390">
                  <c:v>0.14606808811325686</c:v>
                </c:pt>
                <c:pt idx="391">
                  <c:v>0.14506955766927884</c:v>
                </c:pt>
                <c:pt idx="392">
                  <c:v>0.13115533956440614</c:v>
                </c:pt>
                <c:pt idx="393">
                  <c:v>0.15203103843826576</c:v>
                </c:pt>
                <c:pt idx="394">
                  <c:v>0.26580664845051466</c:v>
                </c:pt>
                <c:pt idx="395">
                  <c:v>0.15590048557074346</c:v>
                </c:pt>
                <c:pt idx="396">
                  <c:v>0.1364360588018769</c:v>
                </c:pt>
                <c:pt idx="397">
                  <c:v>0.13111274240967244</c:v>
                </c:pt>
                <c:pt idx="398">
                  <c:v>0.34263613542230004</c:v>
                </c:pt>
                <c:pt idx="399">
                  <c:v>0.3329577628319863</c:v>
                </c:pt>
                <c:pt idx="400">
                  <c:v>0.2507593345389133</c:v>
                </c:pt>
                <c:pt idx="401">
                  <c:v>0.21114121598335622</c:v>
                </c:pt>
                <c:pt idx="402">
                  <c:v>0.1821303094193284</c:v>
                </c:pt>
                <c:pt idx="403">
                  <c:v>0.15961691031891342</c:v>
                </c:pt>
                <c:pt idx="404">
                  <c:v>0.1413061723375505</c:v>
                </c:pt>
                <c:pt idx="405">
                  <c:v>0.13272156388665307</c:v>
                </c:pt>
                <c:pt idx="406">
                  <c:v>0.12592991369506981</c:v>
                </c:pt>
                <c:pt idx="407">
                  <c:v>0.20122577085375162</c:v>
                </c:pt>
                <c:pt idx="408">
                  <c:v>0.9018154177027069</c:v>
                </c:pt>
                <c:pt idx="409">
                  <c:v>0.40033698232762743</c:v>
                </c:pt>
                <c:pt idx="410">
                  <c:v>0.31137332632499465</c:v>
                </c:pt>
                <c:pt idx="411">
                  <c:v>0.42272268547247682</c:v>
                </c:pt>
                <c:pt idx="412">
                  <c:v>0.35315473133280828</c:v>
                </c:pt>
                <c:pt idx="413">
                  <c:v>0.29399908721790197</c:v>
                </c:pt>
                <c:pt idx="414">
                  <c:v>0.29450164706131476</c:v>
                </c:pt>
                <c:pt idx="415">
                  <c:v>0.32512525589484931</c:v>
                </c:pt>
                <c:pt idx="416">
                  <c:v>0.83152216920487687</c:v>
                </c:pt>
                <c:pt idx="417">
                  <c:v>1.5171817308563791</c:v>
                </c:pt>
                <c:pt idx="418">
                  <c:v>3.7575687765807309</c:v>
                </c:pt>
                <c:pt idx="419">
                  <c:v>2.2580502932154061</c:v>
                </c:pt>
                <c:pt idx="420">
                  <c:v>1.7193207314868189</c:v>
                </c:pt>
                <c:pt idx="421">
                  <c:v>1.2393164043437785</c:v>
                </c:pt>
                <c:pt idx="422">
                  <c:v>0.92226627553674723</c:v>
                </c:pt>
                <c:pt idx="423">
                  <c:v>0.72457401638585195</c:v>
                </c:pt>
                <c:pt idx="424">
                  <c:v>0.59079750231233419</c:v>
                </c:pt>
                <c:pt idx="425">
                  <c:v>0.54452975450708074</c:v>
                </c:pt>
                <c:pt idx="426">
                  <c:v>0.47665148576952876</c:v>
                </c:pt>
                <c:pt idx="427">
                  <c:v>0.41819346434013466</c:v>
                </c:pt>
                <c:pt idx="428">
                  <c:v>0.36988243084622902</c:v>
                </c:pt>
                <c:pt idx="429">
                  <c:v>0.32787535520203692</c:v>
                </c:pt>
                <c:pt idx="430">
                  <c:v>0.2840637322660734</c:v>
                </c:pt>
                <c:pt idx="431">
                  <c:v>0.25807761331110768</c:v>
                </c:pt>
                <c:pt idx="432">
                  <c:v>0.23961740761386757</c:v>
                </c:pt>
                <c:pt idx="433">
                  <c:v>0.23174427238520748</c:v>
                </c:pt>
                <c:pt idx="434">
                  <c:v>0.2593572023996335</c:v>
                </c:pt>
                <c:pt idx="435">
                  <c:v>0.22320146368043353</c:v>
                </c:pt>
                <c:pt idx="436">
                  <c:v>0.21753346876213522</c:v>
                </c:pt>
                <c:pt idx="437">
                  <c:v>0.19522248174851842</c:v>
                </c:pt>
                <c:pt idx="438">
                  <c:v>0.18011332463326205</c:v>
                </c:pt>
                <c:pt idx="439">
                  <c:v>0.16983258993346081</c:v>
                </c:pt>
                <c:pt idx="440">
                  <c:v>0.15929176590282199</c:v>
                </c:pt>
                <c:pt idx="441">
                  <c:v>0.24092942540171217</c:v>
                </c:pt>
                <c:pt idx="442">
                  <c:v>0.23316522362485673</c:v>
                </c:pt>
                <c:pt idx="443">
                  <c:v>0.18333066732428219</c:v>
                </c:pt>
                <c:pt idx="444">
                  <c:v>0.16530662704474836</c:v>
                </c:pt>
                <c:pt idx="445">
                  <c:v>0.15696820301035197</c:v>
                </c:pt>
                <c:pt idx="446">
                  <c:v>0.34579868138403019</c:v>
                </c:pt>
                <c:pt idx="447">
                  <c:v>0.3710695168688774</c:v>
                </c:pt>
                <c:pt idx="448">
                  <c:v>0.26097548163022527</c:v>
                </c:pt>
                <c:pt idx="449">
                  <c:v>0.2221086220060893</c:v>
                </c:pt>
                <c:pt idx="450">
                  <c:v>0.20856160494163101</c:v>
                </c:pt>
                <c:pt idx="451">
                  <c:v>0.19648285696117374</c:v>
                </c:pt>
                <c:pt idx="452">
                  <c:v>0.17982012818572457</c:v>
                </c:pt>
                <c:pt idx="453">
                  <c:v>0.16884548564817642</c:v>
                </c:pt>
                <c:pt idx="454">
                  <c:v>0.16479747857052923</c:v>
                </c:pt>
                <c:pt idx="455">
                  <c:v>0.17849278761450318</c:v>
                </c:pt>
                <c:pt idx="456">
                  <c:v>0.15583550602757737</c:v>
                </c:pt>
                <c:pt idx="457">
                  <c:v>0.21456065166804245</c:v>
                </c:pt>
                <c:pt idx="458">
                  <c:v>0.24112331231816717</c:v>
                </c:pt>
                <c:pt idx="459">
                  <c:v>0.20989825176360843</c:v>
                </c:pt>
                <c:pt idx="460">
                  <c:v>0.18063434406227888</c:v>
                </c:pt>
                <c:pt idx="461">
                  <c:v>0.17024725019329823</c:v>
                </c:pt>
                <c:pt idx="462">
                  <c:v>0.16453441801863802</c:v>
                </c:pt>
                <c:pt idx="463">
                  <c:v>0.16054233046005176</c:v>
                </c:pt>
                <c:pt idx="464">
                  <c:v>0.16027782039294888</c:v>
                </c:pt>
                <c:pt idx="465">
                  <c:v>0.14901455664858543</c:v>
                </c:pt>
                <c:pt idx="466">
                  <c:v>0.14377028169415307</c:v>
                </c:pt>
                <c:pt idx="467">
                  <c:v>0.13572066562697532</c:v>
                </c:pt>
                <c:pt idx="468">
                  <c:v>0.12977690783740639</c:v>
                </c:pt>
                <c:pt idx="469">
                  <c:v>0.12623054076707307</c:v>
                </c:pt>
                <c:pt idx="470">
                  <c:v>0.1202489766544242</c:v>
                </c:pt>
                <c:pt idx="471">
                  <c:v>0.11669591540188323</c:v>
                </c:pt>
                <c:pt idx="472">
                  <c:v>0.11283901119175772</c:v>
                </c:pt>
                <c:pt idx="473">
                  <c:v>0.11028658978415723</c:v>
                </c:pt>
                <c:pt idx="474">
                  <c:v>0.10638852708569514</c:v>
                </c:pt>
                <c:pt idx="475">
                  <c:v>0.11274114173060153</c:v>
                </c:pt>
                <c:pt idx="476">
                  <c:v>0.1234333560631148</c:v>
                </c:pt>
                <c:pt idx="477">
                  <c:v>0.10772546465490877</c:v>
                </c:pt>
                <c:pt idx="478">
                  <c:v>0.10551948791736192</c:v>
                </c:pt>
                <c:pt idx="479">
                  <c:v>0.19303205258235365</c:v>
                </c:pt>
                <c:pt idx="480">
                  <c:v>0.13363271068496019</c:v>
                </c:pt>
                <c:pt idx="481">
                  <c:v>0.13599317981260226</c:v>
                </c:pt>
                <c:pt idx="482">
                  <c:v>0.12354300115632053</c:v>
                </c:pt>
                <c:pt idx="483">
                  <c:v>0.12381864057054703</c:v>
                </c:pt>
                <c:pt idx="484">
                  <c:v>0.11033118147743136</c:v>
                </c:pt>
                <c:pt idx="485">
                  <c:v>0.10614710034278106</c:v>
                </c:pt>
                <c:pt idx="486">
                  <c:v>0.10896987619146639</c:v>
                </c:pt>
                <c:pt idx="487">
                  <c:v>0.10693795694460188</c:v>
                </c:pt>
                <c:pt idx="488">
                  <c:v>9.7693579848501286E-2</c:v>
                </c:pt>
                <c:pt idx="489">
                  <c:v>9.4544387034284014E-2</c:v>
                </c:pt>
                <c:pt idx="490">
                  <c:v>9.2632946768697461E-2</c:v>
                </c:pt>
                <c:pt idx="491">
                  <c:v>8.9612529119622683E-2</c:v>
                </c:pt>
                <c:pt idx="492">
                  <c:v>8.7951646154327878E-2</c:v>
                </c:pt>
                <c:pt idx="493">
                  <c:v>0.38646035066405615</c:v>
                </c:pt>
                <c:pt idx="494">
                  <c:v>6.0574154689731756</c:v>
                </c:pt>
                <c:pt idx="495">
                  <c:v>3.0983827240935278</c:v>
                </c:pt>
                <c:pt idx="496">
                  <c:v>1.71732403270789</c:v>
                </c:pt>
                <c:pt idx="497">
                  <c:v>1.1562475686982254</c:v>
                </c:pt>
                <c:pt idx="498">
                  <c:v>0.84297849391246993</c:v>
                </c:pt>
                <c:pt idx="499">
                  <c:v>0.66891719939594152</c:v>
                </c:pt>
                <c:pt idx="500">
                  <c:v>0.55912399339857988</c:v>
                </c:pt>
                <c:pt idx="501">
                  <c:v>0.48652315838626098</c:v>
                </c:pt>
                <c:pt idx="502">
                  <c:v>0.42274609397831658</c:v>
                </c:pt>
                <c:pt idx="503">
                  <c:v>0.36672326872144989</c:v>
                </c:pt>
                <c:pt idx="504">
                  <c:v>0.32839435974512765</c:v>
                </c:pt>
                <c:pt idx="505">
                  <c:v>0.30187165249180747</c:v>
                </c:pt>
                <c:pt idx="506">
                  <c:v>0.28870079498594964</c:v>
                </c:pt>
                <c:pt idx="517">
                  <c:v>0.39677909857965943</c:v>
                </c:pt>
                <c:pt idx="518">
                  <c:v>0.51925345040653814</c:v>
                </c:pt>
                <c:pt idx="519">
                  <c:v>0.53146540300632128</c:v>
                </c:pt>
                <c:pt idx="520">
                  <c:v>0.67298104300610517</c:v>
                </c:pt>
                <c:pt idx="521">
                  <c:v>0.71939582451514972</c:v>
                </c:pt>
                <c:pt idx="522">
                  <c:v>0.69794753059295855</c:v>
                </c:pt>
                <c:pt idx="523">
                  <c:v>0.61970206922460658</c:v>
                </c:pt>
                <c:pt idx="524">
                  <c:v>0.54596713899286375</c:v>
                </c:pt>
                <c:pt idx="525">
                  <c:v>0.49187425139222474</c:v>
                </c:pt>
                <c:pt idx="526">
                  <c:v>0.4463371090633047</c:v>
                </c:pt>
                <c:pt idx="527">
                  <c:v>0.40431684513347965</c:v>
                </c:pt>
                <c:pt idx="528">
                  <c:v>1.0822104488632831</c:v>
                </c:pt>
                <c:pt idx="529">
                  <c:v>2.6962126952568695</c:v>
                </c:pt>
                <c:pt idx="534">
                  <c:v>0.99188349723623959</c:v>
                </c:pt>
                <c:pt idx="535">
                  <c:v>0.84721665491794929</c:v>
                </c:pt>
                <c:pt idx="536">
                  <c:v>0.7272489392805922</c:v>
                </c:pt>
                <c:pt idx="537">
                  <c:v>0.66664947530243301</c:v>
                </c:pt>
                <c:pt idx="538">
                  <c:v>0.73426295476347336</c:v>
                </c:pt>
                <c:pt idx="539">
                  <c:v>0.59120382670429272</c:v>
                </c:pt>
                <c:pt idx="540">
                  <c:v>0.50032110820998488</c:v>
                </c:pt>
                <c:pt idx="541">
                  <c:v>0.43945092698105076</c:v>
                </c:pt>
                <c:pt idx="542">
                  <c:v>0.41961625222326693</c:v>
                </c:pt>
                <c:pt idx="543">
                  <c:v>0.45128399938275304</c:v>
                </c:pt>
                <c:pt idx="544">
                  <c:v>0.40042968219059455</c:v>
                </c:pt>
                <c:pt idx="545">
                  <c:v>0.42496759873817136</c:v>
                </c:pt>
                <c:pt idx="546">
                  <c:v>0.40934175612463802</c:v>
                </c:pt>
                <c:pt idx="547">
                  <c:v>0.36866940025697331</c:v>
                </c:pt>
                <c:pt idx="548">
                  <c:v>0.34841265942986077</c:v>
                </c:pt>
                <c:pt idx="549">
                  <c:v>0.33045991562336163</c:v>
                </c:pt>
                <c:pt idx="550">
                  <c:v>0.31905769233871578</c:v>
                </c:pt>
                <c:pt idx="551">
                  <c:v>0.38312339099862114</c:v>
                </c:pt>
                <c:pt idx="552">
                  <c:v>0.55810534851876425</c:v>
                </c:pt>
                <c:pt idx="553">
                  <c:v>0.46617217201965377</c:v>
                </c:pt>
                <c:pt idx="554">
                  <c:v>0.42489496251507425</c:v>
                </c:pt>
                <c:pt idx="555">
                  <c:v>0.40241486446400171</c:v>
                </c:pt>
                <c:pt idx="556">
                  <c:v>0.37075450195464588</c:v>
                </c:pt>
                <c:pt idx="557">
                  <c:v>0.36700851236352477</c:v>
                </c:pt>
                <c:pt idx="558">
                  <c:v>0.36069789096258997</c:v>
                </c:pt>
                <c:pt idx="559">
                  <c:v>0.31313667360999209</c:v>
                </c:pt>
                <c:pt idx="560">
                  <c:v>0.28892695898470311</c:v>
                </c:pt>
                <c:pt idx="561">
                  <c:v>0.27146541019485798</c:v>
                </c:pt>
                <c:pt idx="562">
                  <c:v>0.25700854271080448</c:v>
                </c:pt>
                <c:pt idx="563">
                  <c:v>0.24676229453849541</c:v>
                </c:pt>
                <c:pt idx="564">
                  <c:v>0.24138525180630582</c:v>
                </c:pt>
                <c:pt idx="565">
                  <c:v>0.57101867911367743</c:v>
                </c:pt>
                <c:pt idx="566">
                  <c:v>0.42637038071355943</c:v>
                </c:pt>
                <c:pt idx="567">
                  <c:v>0.34248258227295042</c:v>
                </c:pt>
                <c:pt idx="568">
                  <c:v>0.32575669382850492</c:v>
                </c:pt>
                <c:pt idx="569">
                  <c:v>0.34072605914477805</c:v>
                </c:pt>
                <c:pt idx="570">
                  <c:v>0.50515820117584476</c:v>
                </c:pt>
                <c:pt idx="571">
                  <c:v>2.7739570143397625</c:v>
                </c:pt>
                <c:pt idx="572">
                  <c:v>2.662987729253294</c:v>
                </c:pt>
                <c:pt idx="573">
                  <c:v>1.4260508466762791</c:v>
                </c:pt>
                <c:pt idx="574">
                  <c:v>1.0418122693251957</c:v>
                </c:pt>
                <c:pt idx="575">
                  <c:v>0.86749582175392537</c:v>
                </c:pt>
                <c:pt idx="576">
                  <c:v>0.72231524442197292</c:v>
                </c:pt>
                <c:pt idx="577">
                  <c:v>0.60882978646900632</c:v>
                </c:pt>
                <c:pt idx="578">
                  <c:v>0.68059267535893486</c:v>
                </c:pt>
                <c:pt idx="579">
                  <c:v>0.56476545397603117</c:v>
                </c:pt>
                <c:pt idx="580">
                  <c:v>0.51140290768214869</c:v>
                </c:pt>
                <c:pt idx="581">
                  <c:v>0.47882912259932986</c:v>
                </c:pt>
                <c:pt idx="582">
                  <c:v>0.49090919491119017</c:v>
                </c:pt>
                <c:pt idx="583">
                  <c:v>0.42672711428636068</c:v>
                </c:pt>
                <c:pt idx="584">
                  <c:v>0.39514396509439381</c:v>
                </c:pt>
                <c:pt idx="585">
                  <c:v>0.37816192501603102</c:v>
                </c:pt>
                <c:pt idx="586">
                  <c:v>0.34795128831587663</c:v>
                </c:pt>
                <c:pt idx="587">
                  <c:v>0.31913555738681076</c:v>
                </c:pt>
                <c:pt idx="588">
                  <c:v>0.30740787023427396</c:v>
                </c:pt>
                <c:pt idx="589">
                  <c:v>0.29145097907073869</c:v>
                </c:pt>
                <c:pt idx="590">
                  <c:v>0.30210099498766502</c:v>
                </c:pt>
                <c:pt idx="591">
                  <c:v>0.28453833188717037</c:v>
                </c:pt>
                <c:pt idx="592">
                  <c:v>2.384492219612639</c:v>
                </c:pt>
                <c:pt idx="593">
                  <c:v>1.559461503249401</c:v>
                </c:pt>
                <c:pt idx="594">
                  <c:v>1.0539723468956208</c:v>
                </c:pt>
                <c:pt idx="595">
                  <c:v>0.85427456085426734</c:v>
                </c:pt>
                <c:pt idx="596">
                  <c:v>0.75376933882930497</c:v>
                </c:pt>
                <c:pt idx="597">
                  <c:v>0.62482881221520481</c:v>
                </c:pt>
                <c:pt idx="598">
                  <c:v>0.54479108259520737</c:v>
                </c:pt>
                <c:pt idx="599">
                  <c:v>0.48716966695462766</c:v>
                </c:pt>
                <c:pt idx="600">
                  <c:v>0.46551709615059372</c:v>
                </c:pt>
                <c:pt idx="601">
                  <c:v>1.4077126784633329</c:v>
                </c:pt>
                <c:pt idx="602">
                  <c:v>0.6659699073546308</c:v>
                </c:pt>
                <c:pt idx="603">
                  <c:v>0.59230370172686297</c:v>
                </c:pt>
                <c:pt idx="604">
                  <c:v>0.56846803952845637</c:v>
                </c:pt>
                <c:pt idx="605">
                  <c:v>0.53077957162495337</c:v>
                </c:pt>
                <c:pt idx="606">
                  <c:v>0.46721116421448439</c:v>
                </c:pt>
                <c:pt idx="607">
                  <c:v>0.46660464609432961</c:v>
                </c:pt>
                <c:pt idx="608">
                  <c:v>0.50546149825333475</c:v>
                </c:pt>
                <c:pt idx="609">
                  <c:v>0.49506131915890428</c:v>
                </c:pt>
                <c:pt idx="610">
                  <c:v>0.45637920983973562</c:v>
                </c:pt>
                <c:pt idx="611">
                  <c:v>0.42368743112848556</c:v>
                </c:pt>
                <c:pt idx="612">
                  <c:v>0.39969963027257965</c:v>
                </c:pt>
                <c:pt idx="613">
                  <c:v>0.36991059449813274</c:v>
                </c:pt>
                <c:pt idx="614">
                  <c:v>0.34404625735370981</c:v>
                </c:pt>
                <c:pt idx="615">
                  <c:v>0.32898617824401361</c:v>
                </c:pt>
                <c:pt idx="616">
                  <c:v>0.77611509081672514</c:v>
                </c:pt>
                <c:pt idx="617">
                  <c:v>0.58125858888977477</c:v>
                </c:pt>
                <c:pt idx="618">
                  <c:v>0.54492638135811733</c:v>
                </c:pt>
                <c:pt idx="619">
                  <c:v>0.50531679983629318</c:v>
                </c:pt>
                <c:pt idx="620">
                  <c:v>0.68347266738919354</c:v>
                </c:pt>
                <c:pt idx="621">
                  <c:v>0.61405081343568935</c:v>
                </c:pt>
                <c:pt idx="622">
                  <c:v>0.56790176600629827</c:v>
                </c:pt>
                <c:pt idx="623">
                  <c:v>0.54605271447668113</c:v>
                </c:pt>
                <c:pt idx="624">
                  <c:v>0.52265768665451307</c:v>
                </c:pt>
                <c:pt idx="625">
                  <c:v>0.4682172747213329</c:v>
                </c:pt>
                <c:pt idx="626">
                  <c:v>0.4281085481839228</c:v>
                </c:pt>
                <c:pt idx="627">
                  <c:v>0.39601562938903889</c:v>
                </c:pt>
                <c:pt idx="628">
                  <c:v>0.37074034904448977</c:v>
                </c:pt>
                <c:pt idx="629">
                  <c:v>0.34290329773043815</c:v>
                </c:pt>
                <c:pt idx="630">
                  <c:v>0.30866375834327747</c:v>
                </c:pt>
                <c:pt idx="631">
                  <c:v>0.28396678147283627</c:v>
                </c:pt>
                <c:pt idx="632">
                  <c:v>0.26777714537622704</c:v>
                </c:pt>
                <c:pt idx="633">
                  <c:v>0.26151219312047463</c:v>
                </c:pt>
                <c:pt idx="634">
                  <c:v>0.24989661782366138</c:v>
                </c:pt>
                <c:pt idx="635">
                  <c:v>0.24200562160188788</c:v>
                </c:pt>
                <c:pt idx="636">
                  <c:v>0.25344383970521478</c:v>
                </c:pt>
                <c:pt idx="637">
                  <c:v>0.25308307318810835</c:v>
                </c:pt>
                <c:pt idx="638">
                  <c:v>0.22638795043698318</c:v>
                </c:pt>
                <c:pt idx="639">
                  <c:v>0.20924941484323306</c:v>
                </c:pt>
                <c:pt idx="640">
                  <c:v>0.24689820344306415</c:v>
                </c:pt>
                <c:pt idx="641">
                  <c:v>0.19974809878661684</c:v>
                </c:pt>
                <c:pt idx="642">
                  <c:v>0.2006867193343897</c:v>
                </c:pt>
                <c:pt idx="643">
                  <c:v>0.25603178731861903</c:v>
                </c:pt>
                <c:pt idx="644">
                  <c:v>0.20714047120025789</c:v>
                </c:pt>
                <c:pt idx="645">
                  <c:v>0.19017306341932541</c:v>
                </c:pt>
                <c:pt idx="646">
                  <c:v>0.17930013406679721</c:v>
                </c:pt>
                <c:pt idx="647">
                  <c:v>0.16885069097160696</c:v>
                </c:pt>
                <c:pt idx="648">
                  <c:v>0.16236696461907008</c:v>
                </c:pt>
                <c:pt idx="649">
                  <c:v>0.1566075324909198</c:v>
                </c:pt>
                <c:pt idx="650">
                  <c:v>0.17573342656613072</c:v>
                </c:pt>
                <c:pt idx="651">
                  <c:v>0.15508221223792243</c:v>
                </c:pt>
                <c:pt idx="652">
                  <c:v>0.1510027570653043</c:v>
                </c:pt>
                <c:pt idx="653">
                  <c:v>0.14669841488101745</c:v>
                </c:pt>
                <c:pt idx="654">
                  <c:v>0.14014227555076963</c:v>
                </c:pt>
                <c:pt idx="655">
                  <c:v>0.13540789620842708</c:v>
                </c:pt>
                <c:pt idx="656">
                  <c:v>0.13253245349624548</c:v>
                </c:pt>
                <c:pt idx="657">
                  <c:v>0.12811615138573976</c:v>
                </c:pt>
                <c:pt idx="658">
                  <c:v>0.12285823674046401</c:v>
                </c:pt>
                <c:pt idx="659">
                  <c:v>0.12064726667058052</c:v>
                </c:pt>
                <c:pt idx="660">
                  <c:v>0.17219257243912411</c:v>
                </c:pt>
                <c:pt idx="661">
                  <c:v>0.21991871067608654</c:v>
                </c:pt>
                <c:pt idx="662">
                  <c:v>0.13621156843206966</c:v>
                </c:pt>
                <c:pt idx="663">
                  <c:v>0.12300065897455463</c:v>
                </c:pt>
                <c:pt idx="664">
                  <c:v>0.1152264716193569</c:v>
                </c:pt>
                <c:pt idx="665">
                  <c:v>3.0357175561209222E-2</c:v>
                </c:pt>
                <c:pt idx="671">
                  <c:v>5.6094353586679163E-2</c:v>
                </c:pt>
                <c:pt idx="672">
                  <c:v>8.50514403953649E-2</c:v>
                </c:pt>
                <c:pt idx="673">
                  <c:v>8.3122481056016731E-2</c:v>
                </c:pt>
                <c:pt idx="674">
                  <c:v>8.7936168799047351E-2</c:v>
                </c:pt>
                <c:pt idx="675">
                  <c:v>0.1134958776001903</c:v>
                </c:pt>
                <c:pt idx="676">
                  <c:v>0.22028248405342329</c:v>
                </c:pt>
                <c:pt idx="677">
                  <c:v>0.13040817103250815</c:v>
                </c:pt>
                <c:pt idx="678">
                  <c:v>0.17434553738684277</c:v>
                </c:pt>
                <c:pt idx="679">
                  <c:v>0.16472904615594061</c:v>
                </c:pt>
                <c:pt idx="680">
                  <c:v>0.12363736441747794</c:v>
                </c:pt>
                <c:pt idx="681">
                  <c:v>0.10970119549283121</c:v>
                </c:pt>
                <c:pt idx="682">
                  <c:v>0.10351805148380105</c:v>
                </c:pt>
                <c:pt idx="683">
                  <c:v>0.16783367170616914</c:v>
                </c:pt>
                <c:pt idx="684">
                  <c:v>0.11373617659035998</c:v>
                </c:pt>
                <c:pt idx="685">
                  <c:v>0.10175372220778117</c:v>
                </c:pt>
                <c:pt idx="686">
                  <c:v>9.5966841970382424E-2</c:v>
                </c:pt>
                <c:pt idx="687">
                  <c:v>9.5412236162283448E-2</c:v>
                </c:pt>
                <c:pt idx="688">
                  <c:v>9.3579236072005398E-2</c:v>
                </c:pt>
                <c:pt idx="689">
                  <c:v>8.6887465678441952E-2</c:v>
                </c:pt>
                <c:pt idx="690">
                  <c:v>8.2513407110026443E-2</c:v>
                </c:pt>
                <c:pt idx="691">
                  <c:v>0.81072612778090669</c:v>
                </c:pt>
                <c:pt idx="692">
                  <c:v>0.97204365037795804</c:v>
                </c:pt>
                <c:pt idx="693">
                  <c:v>0.38427586932663238</c:v>
                </c:pt>
                <c:pt idx="694">
                  <c:v>0.29851643761963698</c:v>
                </c:pt>
                <c:pt idx="695">
                  <c:v>0.25714692180079735</c:v>
                </c:pt>
                <c:pt idx="696">
                  <c:v>0.22772679636280582</c:v>
                </c:pt>
                <c:pt idx="697">
                  <c:v>0.21184592060844021</c:v>
                </c:pt>
                <c:pt idx="698">
                  <c:v>0.20221704715525224</c:v>
                </c:pt>
                <c:pt idx="699">
                  <c:v>0.21363402356498987</c:v>
                </c:pt>
                <c:pt idx="700">
                  <c:v>0.22317614525990573</c:v>
                </c:pt>
                <c:pt idx="701">
                  <c:v>0.190086509995672</c:v>
                </c:pt>
                <c:pt idx="702">
                  <c:v>0.1599903973901774</c:v>
                </c:pt>
                <c:pt idx="703">
                  <c:v>0.23926164924785434</c:v>
                </c:pt>
                <c:pt idx="704">
                  <c:v>1.1198560787254663</c:v>
                </c:pt>
                <c:pt idx="705">
                  <c:v>0.92786766675921506</c:v>
                </c:pt>
                <c:pt idx="706">
                  <c:v>0.7164101611396394</c:v>
                </c:pt>
                <c:pt idx="707">
                  <c:v>0.93791552608916107</c:v>
                </c:pt>
                <c:pt idx="708">
                  <c:v>0.92525816409561967</c:v>
                </c:pt>
                <c:pt idx="709">
                  <c:v>0.74690344818707788</c:v>
                </c:pt>
                <c:pt idx="710">
                  <c:v>1.8833189214430481</c:v>
                </c:pt>
                <c:pt idx="711">
                  <c:v>2.366201020228563</c:v>
                </c:pt>
                <c:pt idx="712">
                  <c:v>2.0718059583305251</c:v>
                </c:pt>
                <c:pt idx="713">
                  <c:v>1.8317594563688426</c:v>
                </c:pt>
                <c:pt idx="714">
                  <c:v>1.3873402696141708</c:v>
                </c:pt>
                <c:pt idx="715">
                  <c:v>1.1387172747323899</c:v>
                </c:pt>
                <c:pt idx="716">
                  <c:v>0.86783072712378206</c:v>
                </c:pt>
                <c:pt idx="717">
                  <c:v>0.70111013690868951</c:v>
                </c:pt>
                <c:pt idx="718">
                  <c:v>0.60084415216709142</c:v>
                </c:pt>
                <c:pt idx="719">
                  <c:v>0.51946157674100013</c:v>
                </c:pt>
                <c:pt idx="720">
                  <c:v>0.47013054086169492</c:v>
                </c:pt>
                <c:pt idx="721">
                  <c:v>0.51182846036850083</c:v>
                </c:pt>
                <c:pt idx="722">
                  <c:v>0.47442085016344282</c:v>
                </c:pt>
                <c:pt idx="723">
                  <c:v>0.70006567597044822</c:v>
                </c:pt>
                <c:pt idx="724">
                  <c:v>1.3753163049864363</c:v>
                </c:pt>
                <c:pt idx="725">
                  <c:v>0.66040310586120077</c:v>
                </c:pt>
                <c:pt idx="726">
                  <c:v>0.55338910357014259</c:v>
                </c:pt>
                <c:pt idx="727">
                  <c:v>0.48464594308330955</c:v>
                </c:pt>
                <c:pt idx="728">
                  <c:v>0.43263824878429968</c:v>
                </c:pt>
                <c:pt idx="729">
                  <c:v>0.53151666984283874</c:v>
                </c:pt>
                <c:pt idx="730">
                  <c:v>0.41304084231501031</c:v>
                </c:pt>
                <c:pt idx="731">
                  <c:v>0.36021434981995948</c:v>
                </c:pt>
                <c:pt idx="732">
                  <c:v>0.35070217814616944</c:v>
                </c:pt>
                <c:pt idx="733">
                  <c:v>1.5227406128306682</c:v>
                </c:pt>
                <c:pt idx="734">
                  <c:v>3.2855117958122619</c:v>
                </c:pt>
                <c:pt idx="735">
                  <c:v>1.7090776362610194</c:v>
                </c:pt>
                <c:pt idx="736">
                  <c:v>1.1941770397994995</c:v>
                </c:pt>
                <c:pt idx="737">
                  <c:v>0.90584871450376825</c:v>
                </c:pt>
                <c:pt idx="738">
                  <c:v>0.80508245438809367</c:v>
                </c:pt>
                <c:pt idx="739">
                  <c:v>0.65156425383770766</c:v>
                </c:pt>
                <c:pt idx="740">
                  <c:v>0.55402083427187032</c:v>
                </c:pt>
                <c:pt idx="741">
                  <c:v>0.48054718886068259</c:v>
                </c:pt>
                <c:pt idx="742">
                  <c:v>0.41777700502822296</c:v>
                </c:pt>
                <c:pt idx="743">
                  <c:v>0.37411701918937079</c:v>
                </c:pt>
                <c:pt idx="744">
                  <c:v>0.33503586092401821</c:v>
                </c:pt>
                <c:pt idx="745">
                  <c:v>0.3134046462008705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3702400"/>
        <c:axId val="94515200"/>
      </c:areaChart>
      <c:barChart>
        <c:barDir val="col"/>
        <c:grouping val="clustered"/>
        <c:varyColors val="0"/>
        <c:ser>
          <c:idx val="4"/>
          <c:order val="4"/>
          <c:tx>
            <c:strRef>
              <c:f>'[Discharge.Primary@BQ766632.csv]Sheet1'!$F$1</c:f>
              <c:strCache>
                <c:ptCount val="1"/>
                <c:pt idx="0">
                  <c:v>No data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numRef>
              <c:f>'[Discharge.Primary@BQ766632.csv]Sheet1'!$A$2:$A$747</c:f>
              <c:numCache>
                <c:formatCode>m/d/yyyy</c:formatCode>
                <c:ptCount val="746"/>
                <c:pt idx="0">
                  <c:v>42725</c:v>
                </c:pt>
                <c:pt idx="1">
                  <c:v>42726</c:v>
                </c:pt>
                <c:pt idx="2">
                  <c:v>42727</c:v>
                </c:pt>
                <c:pt idx="3">
                  <c:v>42728</c:v>
                </c:pt>
                <c:pt idx="4">
                  <c:v>42729</c:v>
                </c:pt>
                <c:pt idx="5">
                  <c:v>42730</c:v>
                </c:pt>
                <c:pt idx="6">
                  <c:v>42731</c:v>
                </c:pt>
                <c:pt idx="7">
                  <c:v>42732</c:v>
                </c:pt>
                <c:pt idx="8">
                  <c:v>42733</c:v>
                </c:pt>
                <c:pt idx="9">
                  <c:v>42734</c:v>
                </c:pt>
                <c:pt idx="10">
                  <c:v>42735</c:v>
                </c:pt>
                <c:pt idx="11">
                  <c:v>42736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42742</c:v>
                </c:pt>
                <c:pt idx="18">
                  <c:v>42743</c:v>
                </c:pt>
                <c:pt idx="19">
                  <c:v>42744</c:v>
                </c:pt>
                <c:pt idx="20">
                  <c:v>42745</c:v>
                </c:pt>
                <c:pt idx="21">
                  <c:v>42746</c:v>
                </c:pt>
                <c:pt idx="22">
                  <c:v>42747</c:v>
                </c:pt>
                <c:pt idx="23">
                  <c:v>42748</c:v>
                </c:pt>
                <c:pt idx="24">
                  <c:v>42749</c:v>
                </c:pt>
                <c:pt idx="25">
                  <c:v>42750</c:v>
                </c:pt>
                <c:pt idx="26">
                  <c:v>42751</c:v>
                </c:pt>
                <c:pt idx="27">
                  <c:v>42752</c:v>
                </c:pt>
                <c:pt idx="28">
                  <c:v>42753</c:v>
                </c:pt>
                <c:pt idx="29">
                  <c:v>42754</c:v>
                </c:pt>
                <c:pt idx="30">
                  <c:v>42755</c:v>
                </c:pt>
                <c:pt idx="31">
                  <c:v>42756</c:v>
                </c:pt>
                <c:pt idx="32">
                  <c:v>42757</c:v>
                </c:pt>
                <c:pt idx="33">
                  <c:v>42758</c:v>
                </c:pt>
                <c:pt idx="34">
                  <c:v>42759</c:v>
                </c:pt>
                <c:pt idx="35">
                  <c:v>42760</c:v>
                </c:pt>
                <c:pt idx="36">
                  <c:v>42761</c:v>
                </c:pt>
                <c:pt idx="37">
                  <c:v>42762</c:v>
                </c:pt>
                <c:pt idx="38">
                  <c:v>42763</c:v>
                </c:pt>
                <c:pt idx="39">
                  <c:v>42764</c:v>
                </c:pt>
                <c:pt idx="40">
                  <c:v>42765</c:v>
                </c:pt>
                <c:pt idx="41">
                  <c:v>42766</c:v>
                </c:pt>
                <c:pt idx="42">
                  <c:v>42767</c:v>
                </c:pt>
                <c:pt idx="43">
                  <c:v>42768</c:v>
                </c:pt>
                <c:pt idx="44">
                  <c:v>42769</c:v>
                </c:pt>
                <c:pt idx="45">
                  <c:v>42770</c:v>
                </c:pt>
                <c:pt idx="46">
                  <c:v>42771</c:v>
                </c:pt>
                <c:pt idx="47">
                  <c:v>42772</c:v>
                </c:pt>
                <c:pt idx="48">
                  <c:v>42773</c:v>
                </c:pt>
                <c:pt idx="49">
                  <c:v>42774</c:v>
                </c:pt>
                <c:pt idx="50">
                  <c:v>42775</c:v>
                </c:pt>
                <c:pt idx="51">
                  <c:v>42776</c:v>
                </c:pt>
                <c:pt idx="52">
                  <c:v>42777</c:v>
                </c:pt>
                <c:pt idx="53">
                  <c:v>42778</c:v>
                </c:pt>
                <c:pt idx="54">
                  <c:v>42779</c:v>
                </c:pt>
                <c:pt idx="55">
                  <c:v>42780</c:v>
                </c:pt>
                <c:pt idx="56">
                  <c:v>42781</c:v>
                </c:pt>
                <c:pt idx="57">
                  <c:v>42782</c:v>
                </c:pt>
                <c:pt idx="58">
                  <c:v>42783</c:v>
                </c:pt>
                <c:pt idx="59">
                  <c:v>42784</c:v>
                </c:pt>
                <c:pt idx="60">
                  <c:v>42785</c:v>
                </c:pt>
                <c:pt idx="61">
                  <c:v>42786</c:v>
                </c:pt>
                <c:pt idx="62">
                  <c:v>42787</c:v>
                </c:pt>
                <c:pt idx="63">
                  <c:v>42788</c:v>
                </c:pt>
                <c:pt idx="64">
                  <c:v>42789</c:v>
                </c:pt>
                <c:pt idx="65">
                  <c:v>42790</c:v>
                </c:pt>
                <c:pt idx="66">
                  <c:v>42791</c:v>
                </c:pt>
                <c:pt idx="67">
                  <c:v>42792</c:v>
                </c:pt>
                <c:pt idx="68">
                  <c:v>42793</c:v>
                </c:pt>
                <c:pt idx="69">
                  <c:v>42794</c:v>
                </c:pt>
                <c:pt idx="70">
                  <c:v>42795</c:v>
                </c:pt>
                <c:pt idx="71">
                  <c:v>42796</c:v>
                </c:pt>
                <c:pt idx="72">
                  <c:v>42797</c:v>
                </c:pt>
                <c:pt idx="73">
                  <c:v>42798</c:v>
                </c:pt>
                <c:pt idx="74">
                  <c:v>42799</c:v>
                </c:pt>
                <c:pt idx="75">
                  <c:v>42800</c:v>
                </c:pt>
                <c:pt idx="76">
                  <c:v>42801</c:v>
                </c:pt>
                <c:pt idx="77">
                  <c:v>42802</c:v>
                </c:pt>
                <c:pt idx="78">
                  <c:v>42803</c:v>
                </c:pt>
                <c:pt idx="79">
                  <c:v>42804</c:v>
                </c:pt>
                <c:pt idx="80">
                  <c:v>42805</c:v>
                </c:pt>
                <c:pt idx="81">
                  <c:v>42806</c:v>
                </c:pt>
                <c:pt idx="82">
                  <c:v>42807</c:v>
                </c:pt>
                <c:pt idx="83">
                  <c:v>42808</c:v>
                </c:pt>
                <c:pt idx="84">
                  <c:v>42809</c:v>
                </c:pt>
                <c:pt idx="85">
                  <c:v>42810</c:v>
                </c:pt>
                <c:pt idx="86">
                  <c:v>42811</c:v>
                </c:pt>
                <c:pt idx="87">
                  <c:v>42812</c:v>
                </c:pt>
                <c:pt idx="88">
                  <c:v>42813</c:v>
                </c:pt>
                <c:pt idx="89">
                  <c:v>42814</c:v>
                </c:pt>
                <c:pt idx="90">
                  <c:v>42815</c:v>
                </c:pt>
                <c:pt idx="91">
                  <c:v>42816</c:v>
                </c:pt>
                <c:pt idx="92">
                  <c:v>42817</c:v>
                </c:pt>
                <c:pt idx="93">
                  <c:v>42818</c:v>
                </c:pt>
                <c:pt idx="94">
                  <c:v>42819</c:v>
                </c:pt>
                <c:pt idx="95">
                  <c:v>42820</c:v>
                </c:pt>
                <c:pt idx="96">
                  <c:v>42821</c:v>
                </c:pt>
                <c:pt idx="97">
                  <c:v>42822</c:v>
                </c:pt>
                <c:pt idx="98">
                  <c:v>42823</c:v>
                </c:pt>
                <c:pt idx="99">
                  <c:v>42824</c:v>
                </c:pt>
                <c:pt idx="100">
                  <c:v>42825</c:v>
                </c:pt>
                <c:pt idx="101">
                  <c:v>42826</c:v>
                </c:pt>
                <c:pt idx="102">
                  <c:v>42827</c:v>
                </c:pt>
                <c:pt idx="103">
                  <c:v>42828</c:v>
                </c:pt>
                <c:pt idx="104">
                  <c:v>42829</c:v>
                </c:pt>
                <c:pt idx="105">
                  <c:v>42830</c:v>
                </c:pt>
                <c:pt idx="106">
                  <c:v>42831</c:v>
                </c:pt>
                <c:pt idx="107">
                  <c:v>42832</c:v>
                </c:pt>
                <c:pt idx="108">
                  <c:v>42833</c:v>
                </c:pt>
                <c:pt idx="109">
                  <c:v>42834</c:v>
                </c:pt>
                <c:pt idx="110">
                  <c:v>42835</c:v>
                </c:pt>
                <c:pt idx="111">
                  <c:v>42836</c:v>
                </c:pt>
                <c:pt idx="112">
                  <c:v>42837</c:v>
                </c:pt>
                <c:pt idx="113">
                  <c:v>42838</c:v>
                </c:pt>
                <c:pt idx="114">
                  <c:v>42839</c:v>
                </c:pt>
                <c:pt idx="115">
                  <c:v>42840</c:v>
                </c:pt>
                <c:pt idx="116">
                  <c:v>42841</c:v>
                </c:pt>
                <c:pt idx="117">
                  <c:v>42842</c:v>
                </c:pt>
                <c:pt idx="118">
                  <c:v>42843</c:v>
                </c:pt>
                <c:pt idx="119">
                  <c:v>42844</c:v>
                </c:pt>
                <c:pt idx="120">
                  <c:v>42845</c:v>
                </c:pt>
                <c:pt idx="121">
                  <c:v>42846</c:v>
                </c:pt>
                <c:pt idx="122">
                  <c:v>42847</c:v>
                </c:pt>
                <c:pt idx="123">
                  <c:v>42848</c:v>
                </c:pt>
                <c:pt idx="124">
                  <c:v>42849</c:v>
                </c:pt>
                <c:pt idx="125">
                  <c:v>42850</c:v>
                </c:pt>
                <c:pt idx="126">
                  <c:v>42851</c:v>
                </c:pt>
                <c:pt idx="127">
                  <c:v>42852</c:v>
                </c:pt>
                <c:pt idx="128">
                  <c:v>42853</c:v>
                </c:pt>
                <c:pt idx="129">
                  <c:v>42854</c:v>
                </c:pt>
                <c:pt idx="130">
                  <c:v>42855</c:v>
                </c:pt>
                <c:pt idx="131">
                  <c:v>42856</c:v>
                </c:pt>
                <c:pt idx="132">
                  <c:v>42857</c:v>
                </c:pt>
                <c:pt idx="133">
                  <c:v>42858</c:v>
                </c:pt>
                <c:pt idx="134">
                  <c:v>42859</c:v>
                </c:pt>
                <c:pt idx="135">
                  <c:v>42860</c:v>
                </c:pt>
                <c:pt idx="136">
                  <c:v>42861</c:v>
                </c:pt>
                <c:pt idx="137">
                  <c:v>42862</c:v>
                </c:pt>
                <c:pt idx="138">
                  <c:v>42863</c:v>
                </c:pt>
                <c:pt idx="139">
                  <c:v>42864</c:v>
                </c:pt>
                <c:pt idx="140">
                  <c:v>42865</c:v>
                </c:pt>
                <c:pt idx="141">
                  <c:v>42866</c:v>
                </c:pt>
                <c:pt idx="142">
                  <c:v>42867</c:v>
                </c:pt>
                <c:pt idx="143">
                  <c:v>42868</c:v>
                </c:pt>
                <c:pt idx="144">
                  <c:v>42869</c:v>
                </c:pt>
                <c:pt idx="145">
                  <c:v>42870</c:v>
                </c:pt>
                <c:pt idx="146">
                  <c:v>42871</c:v>
                </c:pt>
                <c:pt idx="147">
                  <c:v>42872</c:v>
                </c:pt>
                <c:pt idx="148">
                  <c:v>42873</c:v>
                </c:pt>
                <c:pt idx="149">
                  <c:v>42874</c:v>
                </c:pt>
                <c:pt idx="150">
                  <c:v>42875</c:v>
                </c:pt>
                <c:pt idx="151">
                  <c:v>42876</c:v>
                </c:pt>
                <c:pt idx="152">
                  <c:v>42877</c:v>
                </c:pt>
                <c:pt idx="153">
                  <c:v>42878</c:v>
                </c:pt>
                <c:pt idx="154">
                  <c:v>42879</c:v>
                </c:pt>
                <c:pt idx="155">
                  <c:v>42880</c:v>
                </c:pt>
                <c:pt idx="156">
                  <c:v>42881</c:v>
                </c:pt>
                <c:pt idx="157">
                  <c:v>42882</c:v>
                </c:pt>
                <c:pt idx="158">
                  <c:v>42883</c:v>
                </c:pt>
                <c:pt idx="159">
                  <c:v>42884</c:v>
                </c:pt>
                <c:pt idx="160">
                  <c:v>42885</c:v>
                </c:pt>
                <c:pt idx="161">
                  <c:v>42886</c:v>
                </c:pt>
                <c:pt idx="162">
                  <c:v>42887</c:v>
                </c:pt>
                <c:pt idx="163">
                  <c:v>42888</c:v>
                </c:pt>
                <c:pt idx="164">
                  <c:v>42889</c:v>
                </c:pt>
                <c:pt idx="165">
                  <c:v>42890</c:v>
                </c:pt>
                <c:pt idx="166">
                  <c:v>42891</c:v>
                </c:pt>
                <c:pt idx="167">
                  <c:v>42892</c:v>
                </c:pt>
                <c:pt idx="168">
                  <c:v>42893</c:v>
                </c:pt>
                <c:pt idx="169">
                  <c:v>42894</c:v>
                </c:pt>
                <c:pt idx="170">
                  <c:v>42895</c:v>
                </c:pt>
                <c:pt idx="171">
                  <c:v>42896</c:v>
                </c:pt>
                <c:pt idx="172">
                  <c:v>42897</c:v>
                </c:pt>
                <c:pt idx="173">
                  <c:v>42898</c:v>
                </c:pt>
                <c:pt idx="174">
                  <c:v>42899</c:v>
                </c:pt>
                <c:pt idx="175">
                  <c:v>42900</c:v>
                </c:pt>
                <c:pt idx="176">
                  <c:v>42901</c:v>
                </c:pt>
                <c:pt idx="177">
                  <c:v>42902</c:v>
                </c:pt>
                <c:pt idx="178">
                  <c:v>42903</c:v>
                </c:pt>
                <c:pt idx="179">
                  <c:v>42904</c:v>
                </c:pt>
                <c:pt idx="180">
                  <c:v>42905</c:v>
                </c:pt>
                <c:pt idx="181">
                  <c:v>42906</c:v>
                </c:pt>
                <c:pt idx="182">
                  <c:v>42907</c:v>
                </c:pt>
                <c:pt idx="183">
                  <c:v>42908</c:v>
                </c:pt>
                <c:pt idx="184">
                  <c:v>42909</c:v>
                </c:pt>
                <c:pt idx="185">
                  <c:v>42910</c:v>
                </c:pt>
                <c:pt idx="186">
                  <c:v>42911</c:v>
                </c:pt>
                <c:pt idx="187">
                  <c:v>42912</c:v>
                </c:pt>
                <c:pt idx="188">
                  <c:v>42913</c:v>
                </c:pt>
                <c:pt idx="189">
                  <c:v>42914</c:v>
                </c:pt>
                <c:pt idx="190">
                  <c:v>42915</c:v>
                </c:pt>
                <c:pt idx="191">
                  <c:v>42916</c:v>
                </c:pt>
                <c:pt idx="192">
                  <c:v>42917</c:v>
                </c:pt>
                <c:pt idx="193">
                  <c:v>42918</c:v>
                </c:pt>
                <c:pt idx="194">
                  <c:v>42919</c:v>
                </c:pt>
                <c:pt idx="195">
                  <c:v>42920</c:v>
                </c:pt>
                <c:pt idx="196">
                  <c:v>42921</c:v>
                </c:pt>
                <c:pt idx="197">
                  <c:v>42922</c:v>
                </c:pt>
                <c:pt idx="198">
                  <c:v>42923</c:v>
                </c:pt>
                <c:pt idx="199">
                  <c:v>42924</c:v>
                </c:pt>
                <c:pt idx="200">
                  <c:v>42925</c:v>
                </c:pt>
                <c:pt idx="201">
                  <c:v>42926</c:v>
                </c:pt>
                <c:pt idx="202">
                  <c:v>42927</c:v>
                </c:pt>
                <c:pt idx="203">
                  <c:v>42928</c:v>
                </c:pt>
                <c:pt idx="204">
                  <c:v>42929</c:v>
                </c:pt>
                <c:pt idx="205">
                  <c:v>42930</c:v>
                </c:pt>
                <c:pt idx="206">
                  <c:v>42931</c:v>
                </c:pt>
                <c:pt idx="207">
                  <c:v>42932</c:v>
                </c:pt>
                <c:pt idx="208">
                  <c:v>42933</c:v>
                </c:pt>
                <c:pt idx="209">
                  <c:v>42934</c:v>
                </c:pt>
                <c:pt idx="210">
                  <c:v>42935</c:v>
                </c:pt>
                <c:pt idx="211">
                  <c:v>42936</c:v>
                </c:pt>
                <c:pt idx="212">
                  <c:v>42937</c:v>
                </c:pt>
                <c:pt idx="213">
                  <c:v>42938</c:v>
                </c:pt>
                <c:pt idx="214">
                  <c:v>42939</c:v>
                </c:pt>
                <c:pt idx="215">
                  <c:v>42940</c:v>
                </c:pt>
                <c:pt idx="216">
                  <c:v>42941</c:v>
                </c:pt>
                <c:pt idx="217">
                  <c:v>42942</c:v>
                </c:pt>
                <c:pt idx="218">
                  <c:v>42943</c:v>
                </c:pt>
                <c:pt idx="219">
                  <c:v>42944</c:v>
                </c:pt>
                <c:pt idx="220">
                  <c:v>42945</c:v>
                </c:pt>
                <c:pt idx="221">
                  <c:v>42946</c:v>
                </c:pt>
                <c:pt idx="222">
                  <c:v>42947</c:v>
                </c:pt>
                <c:pt idx="223">
                  <c:v>42948</c:v>
                </c:pt>
                <c:pt idx="224">
                  <c:v>42949</c:v>
                </c:pt>
                <c:pt idx="225">
                  <c:v>42950</c:v>
                </c:pt>
                <c:pt idx="226">
                  <c:v>42951</c:v>
                </c:pt>
                <c:pt idx="227">
                  <c:v>42952</c:v>
                </c:pt>
                <c:pt idx="228">
                  <c:v>42953</c:v>
                </c:pt>
                <c:pt idx="229">
                  <c:v>42954</c:v>
                </c:pt>
                <c:pt idx="230">
                  <c:v>42955</c:v>
                </c:pt>
                <c:pt idx="231">
                  <c:v>42956</c:v>
                </c:pt>
                <c:pt idx="232">
                  <c:v>42957</c:v>
                </c:pt>
                <c:pt idx="233">
                  <c:v>42958</c:v>
                </c:pt>
                <c:pt idx="234">
                  <c:v>42959</c:v>
                </c:pt>
                <c:pt idx="235">
                  <c:v>42960</c:v>
                </c:pt>
                <c:pt idx="236">
                  <c:v>42961</c:v>
                </c:pt>
                <c:pt idx="237">
                  <c:v>42962</c:v>
                </c:pt>
                <c:pt idx="238">
                  <c:v>42963</c:v>
                </c:pt>
                <c:pt idx="239">
                  <c:v>42964</c:v>
                </c:pt>
                <c:pt idx="240">
                  <c:v>42965</c:v>
                </c:pt>
                <c:pt idx="241">
                  <c:v>42966</c:v>
                </c:pt>
                <c:pt idx="242">
                  <c:v>42967</c:v>
                </c:pt>
                <c:pt idx="243">
                  <c:v>42968</c:v>
                </c:pt>
                <c:pt idx="244">
                  <c:v>42969</c:v>
                </c:pt>
                <c:pt idx="245">
                  <c:v>42970</c:v>
                </c:pt>
                <c:pt idx="246">
                  <c:v>42971</c:v>
                </c:pt>
                <c:pt idx="247">
                  <c:v>42972</c:v>
                </c:pt>
                <c:pt idx="248">
                  <c:v>42973</c:v>
                </c:pt>
                <c:pt idx="249">
                  <c:v>42974</c:v>
                </c:pt>
                <c:pt idx="250">
                  <c:v>42975</c:v>
                </c:pt>
                <c:pt idx="251">
                  <c:v>42976</c:v>
                </c:pt>
                <c:pt idx="252">
                  <c:v>42977</c:v>
                </c:pt>
                <c:pt idx="253">
                  <c:v>42978</c:v>
                </c:pt>
                <c:pt idx="254">
                  <c:v>42979</c:v>
                </c:pt>
                <c:pt idx="255">
                  <c:v>42980</c:v>
                </c:pt>
                <c:pt idx="256">
                  <c:v>42981</c:v>
                </c:pt>
                <c:pt idx="257">
                  <c:v>42982</c:v>
                </c:pt>
                <c:pt idx="258">
                  <c:v>42983</c:v>
                </c:pt>
                <c:pt idx="259">
                  <c:v>42984</c:v>
                </c:pt>
                <c:pt idx="260">
                  <c:v>42985</c:v>
                </c:pt>
                <c:pt idx="261">
                  <c:v>42986</c:v>
                </c:pt>
                <c:pt idx="262">
                  <c:v>42987</c:v>
                </c:pt>
                <c:pt idx="263">
                  <c:v>42988</c:v>
                </c:pt>
                <c:pt idx="264">
                  <c:v>42989</c:v>
                </c:pt>
                <c:pt idx="265">
                  <c:v>42990</c:v>
                </c:pt>
                <c:pt idx="266">
                  <c:v>42991</c:v>
                </c:pt>
                <c:pt idx="267">
                  <c:v>42992</c:v>
                </c:pt>
                <c:pt idx="268">
                  <c:v>42993</c:v>
                </c:pt>
                <c:pt idx="269">
                  <c:v>42994</c:v>
                </c:pt>
                <c:pt idx="270">
                  <c:v>42995</c:v>
                </c:pt>
                <c:pt idx="271">
                  <c:v>42996</c:v>
                </c:pt>
                <c:pt idx="272">
                  <c:v>42997</c:v>
                </c:pt>
                <c:pt idx="273">
                  <c:v>42998</c:v>
                </c:pt>
                <c:pt idx="274">
                  <c:v>42999</c:v>
                </c:pt>
                <c:pt idx="275">
                  <c:v>43000</c:v>
                </c:pt>
                <c:pt idx="276">
                  <c:v>43001</c:v>
                </c:pt>
                <c:pt idx="277">
                  <c:v>43002</c:v>
                </c:pt>
                <c:pt idx="278">
                  <c:v>43003</c:v>
                </c:pt>
                <c:pt idx="279">
                  <c:v>43004</c:v>
                </c:pt>
                <c:pt idx="280">
                  <c:v>43005</c:v>
                </c:pt>
                <c:pt idx="281">
                  <c:v>43006</c:v>
                </c:pt>
                <c:pt idx="282">
                  <c:v>43007</c:v>
                </c:pt>
                <c:pt idx="283">
                  <c:v>43008</c:v>
                </c:pt>
                <c:pt idx="284">
                  <c:v>43009</c:v>
                </c:pt>
                <c:pt idx="285">
                  <c:v>43010</c:v>
                </c:pt>
                <c:pt idx="286">
                  <c:v>43011</c:v>
                </c:pt>
                <c:pt idx="287">
                  <c:v>43012</c:v>
                </c:pt>
                <c:pt idx="288">
                  <c:v>43013</c:v>
                </c:pt>
                <c:pt idx="289">
                  <c:v>43014</c:v>
                </c:pt>
                <c:pt idx="290">
                  <c:v>43015</c:v>
                </c:pt>
                <c:pt idx="291">
                  <c:v>43016</c:v>
                </c:pt>
                <c:pt idx="292">
                  <c:v>43017</c:v>
                </c:pt>
                <c:pt idx="293">
                  <c:v>43018</c:v>
                </c:pt>
                <c:pt idx="294">
                  <c:v>43019</c:v>
                </c:pt>
                <c:pt idx="295">
                  <c:v>43020</c:v>
                </c:pt>
                <c:pt idx="296">
                  <c:v>43021</c:v>
                </c:pt>
                <c:pt idx="297">
                  <c:v>43022</c:v>
                </c:pt>
                <c:pt idx="298">
                  <c:v>43023</c:v>
                </c:pt>
                <c:pt idx="299">
                  <c:v>43024</c:v>
                </c:pt>
                <c:pt idx="300">
                  <c:v>43025</c:v>
                </c:pt>
                <c:pt idx="301">
                  <c:v>43026</c:v>
                </c:pt>
                <c:pt idx="302">
                  <c:v>43027</c:v>
                </c:pt>
                <c:pt idx="303">
                  <c:v>43028</c:v>
                </c:pt>
                <c:pt idx="304">
                  <c:v>43029</c:v>
                </c:pt>
                <c:pt idx="305">
                  <c:v>43030</c:v>
                </c:pt>
                <c:pt idx="306">
                  <c:v>43031</c:v>
                </c:pt>
                <c:pt idx="307">
                  <c:v>43032</c:v>
                </c:pt>
                <c:pt idx="308">
                  <c:v>43033</c:v>
                </c:pt>
                <c:pt idx="309">
                  <c:v>43034</c:v>
                </c:pt>
                <c:pt idx="310">
                  <c:v>43035</c:v>
                </c:pt>
                <c:pt idx="311">
                  <c:v>43036</c:v>
                </c:pt>
                <c:pt idx="312">
                  <c:v>43037</c:v>
                </c:pt>
                <c:pt idx="313">
                  <c:v>43038</c:v>
                </c:pt>
                <c:pt idx="314">
                  <c:v>43039</c:v>
                </c:pt>
                <c:pt idx="315">
                  <c:v>43040</c:v>
                </c:pt>
                <c:pt idx="316">
                  <c:v>43041</c:v>
                </c:pt>
                <c:pt idx="317">
                  <c:v>43042</c:v>
                </c:pt>
                <c:pt idx="318">
                  <c:v>43043</c:v>
                </c:pt>
                <c:pt idx="319">
                  <c:v>43044</c:v>
                </c:pt>
                <c:pt idx="320">
                  <c:v>43045</c:v>
                </c:pt>
                <c:pt idx="321">
                  <c:v>43046</c:v>
                </c:pt>
                <c:pt idx="322">
                  <c:v>43047</c:v>
                </c:pt>
                <c:pt idx="323">
                  <c:v>43048</c:v>
                </c:pt>
                <c:pt idx="324">
                  <c:v>43049</c:v>
                </c:pt>
                <c:pt idx="325">
                  <c:v>43050</c:v>
                </c:pt>
                <c:pt idx="326">
                  <c:v>43051</c:v>
                </c:pt>
                <c:pt idx="327">
                  <c:v>43052</c:v>
                </c:pt>
                <c:pt idx="328">
                  <c:v>43053</c:v>
                </c:pt>
                <c:pt idx="329">
                  <c:v>43054</c:v>
                </c:pt>
                <c:pt idx="330">
                  <c:v>43055</c:v>
                </c:pt>
                <c:pt idx="331">
                  <c:v>43056</c:v>
                </c:pt>
                <c:pt idx="332">
                  <c:v>43057</c:v>
                </c:pt>
                <c:pt idx="333">
                  <c:v>43058</c:v>
                </c:pt>
                <c:pt idx="334">
                  <c:v>43059</c:v>
                </c:pt>
                <c:pt idx="335">
                  <c:v>43060</c:v>
                </c:pt>
                <c:pt idx="336">
                  <c:v>43061</c:v>
                </c:pt>
                <c:pt idx="337">
                  <c:v>43062</c:v>
                </c:pt>
                <c:pt idx="338">
                  <c:v>43063</c:v>
                </c:pt>
                <c:pt idx="339">
                  <c:v>43064</c:v>
                </c:pt>
                <c:pt idx="340">
                  <c:v>43065</c:v>
                </c:pt>
                <c:pt idx="341">
                  <c:v>43066</c:v>
                </c:pt>
                <c:pt idx="342">
                  <c:v>43067</c:v>
                </c:pt>
                <c:pt idx="343">
                  <c:v>43068</c:v>
                </c:pt>
                <c:pt idx="344">
                  <c:v>43069</c:v>
                </c:pt>
                <c:pt idx="345">
                  <c:v>43070</c:v>
                </c:pt>
                <c:pt idx="346">
                  <c:v>43071</c:v>
                </c:pt>
                <c:pt idx="347">
                  <c:v>43072</c:v>
                </c:pt>
                <c:pt idx="348">
                  <c:v>43073</c:v>
                </c:pt>
                <c:pt idx="349">
                  <c:v>43074</c:v>
                </c:pt>
                <c:pt idx="350">
                  <c:v>43075</c:v>
                </c:pt>
                <c:pt idx="351">
                  <c:v>43076</c:v>
                </c:pt>
                <c:pt idx="352">
                  <c:v>43077</c:v>
                </c:pt>
                <c:pt idx="353">
                  <c:v>43078</c:v>
                </c:pt>
                <c:pt idx="354">
                  <c:v>43079</c:v>
                </c:pt>
                <c:pt idx="355">
                  <c:v>43080</c:v>
                </c:pt>
                <c:pt idx="356">
                  <c:v>43081</c:v>
                </c:pt>
                <c:pt idx="357">
                  <c:v>43082</c:v>
                </c:pt>
                <c:pt idx="358">
                  <c:v>43083</c:v>
                </c:pt>
                <c:pt idx="359">
                  <c:v>43084</c:v>
                </c:pt>
                <c:pt idx="360">
                  <c:v>43085</c:v>
                </c:pt>
                <c:pt idx="361">
                  <c:v>43086</c:v>
                </c:pt>
                <c:pt idx="362">
                  <c:v>43087</c:v>
                </c:pt>
                <c:pt idx="363">
                  <c:v>43088</c:v>
                </c:pt>
                <c:pt idx="364">
                  <c:v>43089</c:v>
                </c:pt>
                <c:pt idx="365">
                  <c:v>43090</c:v>
                </c:pt>
                <c:pt idx="366">
                  <c:v>43091</c:v>
                </c:pt>
                <c:pt idx="367">
                  <c:v>43092</c:v>
                </c:pt>
                <c:pt idx="368">
                  <c:v>43093</c:v>
                </c:pt>
                <c:pt idx="369">
                  <c:v>43094</c:v>
                </c:pt>
                <c:pt idx="370">
                  <c:v>43095</c:v>
                </c:pt>
                <c:pt idx="371">
                  <c:v>43096</c:v>
                </c:pt>
                <c:pt idx="372">
                  <c:v>43097</c:v>
                </c:pt>
                <c:pt idx="373">
                  <c:v>43098</c:v>
                </c:pt>
                <c:pt idx="374">
                  <c:v>43099</c:v>
                </c:pt>
                <c:pt idx="375">
                  <c:v>43100</c:v>
                </c:pt>
                <c:pt idx="376">
                  <c:v>43101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43106</c:v>
                </c:pt>
                <c:pt idx="382">
                  <c:v>43107</c:v>
                </c:pt>
                <c:pt idx="383">
                  <c:v>43108</c:v>
                </c:pt>
                <c:pt idx="384">
                  <c:v>43109</c:v>
                </c:pt>
                <c:pt idx="385">
                  <c:v>43110</c:v>
                </c:pt>
                <c:pt idx="386">
                  <c:v>43111</c:v>
                </c:pt>
                <c:pt idx="387">
                  <c:v>43112</c:v>
                </c:pt>
                <c:pt idx="388">
                  <c:v>43113</c:v>
                </c:pt>
                <c:pt idx="389">
                  <c:v>43114</c:v>
                </c:pt>
                <c:pt idx="390">
                  <c:v>43115</c:v>
                </c:pt>
                <c:pt idx="391">
                  <c:v>43116</c:v>
                </c:pt>
                <c:pt idx="392">
                  <c:v>43117</c:v>
                </c:pt>
                <c:pt idx="393">
                  <c:v>43118</c:v>
                </c:pt>
                <c:pt idx="394">
                  <c:v>43119</c:v>
                </c:pt>
                <c:pt idx="395">
                  <c:v>43120</c:v>
                </c:pt>
                <c:pt idx="396">
                  <c:v>43121</c:v>
                </c:pt>
                <c:pt idx="397">
                  <c:v>43122</c:v>
                </c:pt>
                <c:pt idx="398">
                  <c:v>43123</c:v>
                </c:pt>
                <c:pt idx="399">
                  <c:v>43124</c:v>
                </c:pt>
                <c:pt idx="400">
                  <c:v>43125</c:v>
                </c:pt>
                <c:pt idx="401">
                  <c:v>43126</c:v>
                </c:pt>
                <c:pt idx="402">
                  <c:v>43127</c:v>
                </c:pt>
                <c:pt idx="403">
                  <c:v>43128</c:v>
                </c:pt>
                <c:pt idx="404">
                  <c:v>43129</c:v>
                </c:pt>
                <c:pt idx="405">
                  <c:v>43130</c:v>
                </c:pt>
                <c:pt idx="406">
                  <c:v>43131</c:v>
                </c:pt>
                <c:pt idx="407">
                  <c:v>43132</c:v>
                </c:pt>
                <c:pt idx="408">
                  <c:v>43133</c:v>
                </c:pt>
                <c:pt idx="409">
                  <c:v>43134</c:v>
                </c:pt>
                <c:pt idx="410">
                  <c:v>43135</c:v>
                </c:pt>
                <c:pt idx="411">
                  <c:v>43136</c:v>
                </c:pt>
                <c:pt idx="412">
                  <c:v>43137</c:v>
                </c:pt>
                <c:pt idx="413">
                  <c:v>43138</c:v>
                </c:pt>
                <c:pt idx="414">
                  <c:v>43139</c:v>
                </c:pt>
                <c:pt idx="415">
                  <c:v>43140</c:v>
                </c:pt>
                <c:pt idx="416">
                  <c:v>43141</c:v>
                </c:pt>
                <c:pt idx="417">
                  <c:v>43142</c:v>
                </c:pt>
                <c:pt idx="418">
                  <c:v>43143</c:v>
                </c:pt>
                <c:pt idx="419">
                  <c:v>43144</c:v>
                </c:pt>
                <c:pt idx="420">
                  <c:v>43145</c:v>
                </c:pt>
                <c:pt idx="421">
                  <c:v>43146</c:v>
                </c:pt>
                <c:pt idx="422">
                  <c:v>43147</c:v>
                </c:pt>
                <c:pt idx="423">
                  <c:v>43148</c:v>
                </c:pt>
                <c:pt idx="424">
                  <c:v>43149</c:v>
                </c:pt>
                <c:pt idx="425">
                  <c:v>43150</c:v>
                </c:pt>
                <c:pt idx="426">
                  <c:v>43151</c:v>
                </c:pt>
                <c:pt idx="427">
                  <c:v>43152</c:v>
                </c:pt>
                <c:pt idx="428">
                  <c:v>43153</c:v>
                </c:pt>
                <c:pt idx="429">
                  <c:v>43154</c:v>
                </c:pt>
                <c:pt idx="430">
                  <c:v>43155</c:v>
                </c:pt>
                <c:pt idx="431">
                  <c:v>43156</c:v>
                </c:pt>
                <c:pt idx="432">
                  <c:v>43157</c:v>
                </c:pt>
                <c:pt idx="433">
                  <c:v>43158</c:v>
                </c:pt>
                <c:pt idx="434">
                  <c:v>43159</c:v>
                </c:pt>
                <c:pt idx="435">
                  <c:v>43160</c:v>
                </c:pt>
                <c:pt idx="436">
                  <c:v>43161</c:v>
                </c:pt>
                <c:pt idx="437">
                  <c:v>43162</c:v>
                </c:pt>
                <c:pt idx="438">
                  <c:v>43163</c:v>
                </c:pt>
                <c:pt idx="439">
                  <c:v>43164</c:v>
                </c:pt>
                <c:pt idx="440">
                  <c:v>43165</c:v>
                </c:pt>
                <c:pt idx="441">
                  <c:v>43166</c:v>
                </c:pt>
                <c:pt idx="442">
                  <c:v>43167</c:v>
                </c:pt>
                <c:pt idx="443">
                  <c:v>43168</c:v>
                </c:pt>
                <c:pt idx="444">
                  <c:v>43169</c:v>
                </c:pt>
                <c:pt idx="445">
                  <c:v>43170</c:v>
                </c:pt>
                <c:pt idx="446">
                  <c:v>43171</c:v>
                </c:pt>
                <c:pt idx="447">
                  <c:v>43172</c:v>
                </c:pt>
                <c:pt idx="448">
                  <c:v>43173</c:v>
                </c:pt>
                <c:pt idx="449">
                  <c:v>43174</c:v>
                </c:pt>
                <c:pt idx="450">
                  <c:v>43175</c:v>
                </c:pt>
                <c:pt idx="451">
                  <c:v>43176</c:v>
                </c:pt>
                <c:pt idx="452">
                  <c:v>43177</c:v>
                </c:pt>
                <c:pt idx="453">
                  <c:v>43178</c:v>
                </c:pt>
                <c:pt idx="454">
                  <c:v>43179</c:v>
                </c:pt>
                <c:pt idx="455">
                  <c:v>43180</c:v>
                </c:pt>
                <c:pt idx="456">
                  <c:v>43181</c:v>
                </c:pt>
                <c:pt idx="457">
                  <c:v>43182</c:v>
                </c:pt>
                <c:pt idx="458">
                  <c:v>43183</c:v>
                </c:pt>
                <c:pt idx="459">
                  <c:v>43184</c:v>
                </c:pt>
                <c:pt idx="460">
                  <c:v>43185</c:v>
                </c:pt>
                <c:pt idx="461">
                  <c:v>43186</c:v>
                </c:pt>
                <c:pt idx="462">
                  <c:v>43187</c:v>
                </c:pt>
                <c:pt idx="463">
                  <c:v>43188</c:v>
                </c:pt>
                <c:pt idx="464">
                  <c:v>43189</c:v>
                </c:pt>
                <c:pt idx="465">
                  <c:v>43190</c:v>
                </c:pt>
                <c:pt idx="466">
                  <c:v>43191</c:v>
                </c:pt>
                <c:pt idx="467">
                  <c:v>43192</c:v>
                </c:pt>
                <c:pt idx="468">
                  <c:v>43193</c:v>
                </c:pt>
                <c:pt idx="469">
                  <c:v>43194</c:v>
                </c:pt>
                <c:pt idx="470">
                  <c:v>43195</c:v>
                </c:pt>
                <c:pt idx="471">
                  <c:v>43196</c:v>
                </c:pt>
                <c:pt idx="472">
                  <c:v>43197</c:v>
                </c:pt>
                <c:pt idx="473">
                  <c:v>43198</c:v>
                </c:pt>
                <c:pt idx="474">
                  <c:v>43199</c:v>
                </c:pt>
                <c:pt idx="475">
                  <c:v>43200</c:v>
                </c:pt>
                <c:pt idx="476">
                  <c:v>43201</c:v>
                </c:pt>
                <c:pt idx="477">
                  <c:v>43202</c:v>
                </c:pt>
                <c:pt idx="478">
                  <c:v>43203</c:v>
                </c:pt>
                <c:pt idx="479">
                  <c:v>43204</c:v>
                </c:pt>
                <c:pt idx="480">
                  <c:v>43205</c:v>
                </c:pt>
                <c:pt idx="481">
                  <c:v>43206</c:v>
                </c:pt>
                <c:pt idx="482">
                  <c:v>43207</c:v>
                </c:pt>
                <c:pt idx="483">
                  <c:v>43208</c:v>
                </c:pt>
                <c:pt idx="484">
                  <c:v>43209</c:v>
                </c:pt>
                <c:pt idx="485">
                  <c:v>43210</c:v>
                </c:pt>
                <c:pt idx="486">
                  <c:v>43211</c:v>
                </c:pt>
                <c:pt idx="487">
                  <c:v>43212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43218</c:v>
                </c:pt>
                <c:pt idx="494">
                  <c:v>43219</c:v>
                </c:pt>
                <c:pt idx="495">
                  <c:v>43220</c:v>
                </c:pt>
                <c:pt idx="496">
                  <c:v>43221</c:v>
                </c:pt>
                <c:pt idx="497">
                  <c:v>43222</c:v>
                </c:pt>
                <c:pt idx="498">
                  <c:v>43223</c:v>
                </c:pt>
                <c:pt idx="499">
                  <c:v>43224</c:v>
                </c:pt>
                <c:pt idx="500">
                  <c:v>43225</c:v>
                </c:pt>
                <c:pt idx="501">
                  <c:v>43226</c:v>
                </c:pt>
                <c:pt idx="502">
                  <c:v>43227</c:v>
                </c:pt>
                <c:pt idx="503">
                  <c:v>43228</c:v>
                </c:pt>
                <c:pt idx="504">
                  <c:v>43229</c:v>
                </c:pt>
                <c:pt idx="505">
                  <c:v>43230</c:v>
                </c:pt>
                <c:pt idx="506">
                  <c:v>43231</c:v>
                </c:pt>
                <c:pt idx="507">
                  <c:v>43232</c:v>
                </c:pt>
                <c:pt idx="508">
                  <c:v>43233</c:v>
                </c:pt>
                <c:pt idx="509">
                  <c:v>43234</c:v>
                </c:pt>
                <c:pt idx="510">
                  <c:v>43235</c:v>
                </c:pt>
                <c:pt idx="511">
                  <c:v>43236</c:v>
                </c:pt>
                <c:pt idx="512">
                  <c:v>43237</c:v>
                </c:pt>
                <c:pt idx="513">
                  <c:v>43238</c:v>
                </c:pt>
                <c:pt idx="514">
                  <c:v>43239</c:v>
                </c:pt>
                <c:pt idx="515">
                  <c:v>43240</c:v>
                </c:pt>
                <c:pt idx="516">
                  <c:v>43241</c:v>
                </c:pt>
                <c:pt idx="517">
                  <c:v>43242</c:v>
                </c:pt>
                <c:pt idx="518">
                  <c:v>43243</c:v>
                </c:pt>
                <c:pt idx="519">
                  <c:v>43244</c:v>
                </c:pt>
                <c:pt idx="520">
                  <c:v>43245</c:v>
                </c:pt>
                <c:pt idx="521">
                  <c:v>43246</c:v>
                </c:pt>
                <c:pt idx="522">
                  <c:v>43247</c:v>
                </c:pt>
                <c:pt idx="523">
                  <c:v>43248</c:v>
                </c:pt>
                <c:pt idx="524">
                  <c:v>43249</c:v>
                </c:pt>
                <c:pt idx="525">
                  <c:v>43250</c:v>
                </c:pt>
                <c:pt idx="526">
                  <c:v>43251</c:v>
                </c:pt>
                <c:pt idx="527">
                  <c:v>43252</c:v>
                </c:pt>
                <c:pt idx="528">
                  <c:v>43253</c:v>
                </c:pt>
                <c:pt idx="529">
                  <c:v>43254</c:v>
                </c:pt>
                <c:pt idx="530">
                  <c:v>43255</c:v>
                </c:pt>
                <c:pt idx="531">
                  <c:v>43256</c:v>
                </c:pt>
                <c:pt idx="532">
                  <c:v>43257</c:v>
                </c:pt>
                <c:pt idx="533">
                  <c:v>43258</c:v>
                </c:pt>
                <c:pt idx="534">
                  <c:v>43259</c:v>
                </c:pt>
                <c:pt idx="535">
                  <c:v>43260</c:v>
                </c:pt>
                <c:pt idx="536">
                  <c:v>43261</c:v>
                </c:pt>
                <c:pt idx="537">
                  <c:v>43262</c:v>
                </c:pt>
                <c:pt idx="538">
                  <c:v>43263</c:v>
                </c:pt>
                <c:pt idx="539">
                  <c:v>43264</c:v>
                </c:pt>
                <c:pt idx="540">
                  <c:v>43265</c:v>
                </c:pt>
                <c:pt idx="541">
                  <c:v>43266</c:v>
                </c:pt>
                <c:pt idx="542">
                  <c:v>43267</c:v>
                </c:pt>
                <c:pt idx="543">
                  <c:v>43268</c:v>
                </c:pt>
                <c:pt idx="544">
                  <c:v>43269</c:v>
                </c:pt>
                <c:pt idx="545">
                  <c:v>43270</c:v>
                </c:pt>
                <c:pt idx="546">
                  <c:v>43271</c:v>
                </c:pt>
                <c:pt idx="547">
                  <c:v>43272</c:v>
                </c:pt>
                <c:pt idx="548">
                  <c:v>43273</c:v>
                </c:pt>
                <c:pt idx="549">
                  <c:v>43274</c:v>
                </c:pt>
                <c:pt idx="550">
                  <c:v>43275</c:v>
                </c:pt>
                <c:pt idx="551">
                  <c:v>43276</c:v>
                </c:pt>
                <c:pt idx="552">
                  <c:v>43277</c:v>
                </c:pt>
                <c:pt idx="553">
                  <c:v>43278</c:v>
                </c:pt>
                <c:pt idx="554">
                  <c:v>43279</c:v>
                </c:pt>
                <c:pt idx="555">
                  <c:v>43280</c:v>
                </c:pt>
                <c:pt idx="556">
                  <c:v>43281</c:v>
                </c:pt>
                <c:pt idx="557">
                  <c:v>43282</c:v>
                </c:pt>
                <c:pt idx="558">
                  <c:v>43283</c:v>
                </c:pt>
                <c:pt idx="559">
                  <c:v>43284</c:v>
                </c:pt>
                <c:pt idx="560">
                  <c:v>43285</c:v>
                </c:pt>
                <c:pt idx="561">
                  <c:v>43286</c:v>
                </c:pt>
                <c:pt idx="562">
                  <c:v>43287</c:v>
                </c:pt>
                <c:pt idx="563">
                  <c:v>43288</c:v>
                </c:pt>
                <c:pt idx="564">
                  <c:v>43289</c:v>
                </c:pt>
                <c:pt idx="565">
                  <c:v>43290</c:v>
                </c:pt>
                <c:pt idx="566">
                  <c:v>43291</c:v>
                </c:pt>
                <c:pt idx="567">
                  <c:v>43292</c:v>
                </c:pt>
                <c:pt idx="568">
                  <c:v>43293</c:v>
                </c:pt>
                <c:pt idx="569">
                  <c:v>43294</c:v>
                </c:pt>
                <c:pt idx="570">
                  <c:v>43295</c:v>
                </c:pt>
                <c:pt idx="571">
                  <c:v>43296</c:v>
                </c:pt>
                <c:pt idx="572">
                  <c:v>43297</c:v>
                </c:pt>
                <c:pt idx="573">
                  <c:v>43298</c:v>
                </c:pt>
                <c:pt idx="574">
                  <c:v>43299</c:v>
                </c:pt>
                <c:pt idx="575">
                  <c:v>43300</c:v>
                </c:pt>
                <c:pt idx="576">
                  <c:v>43301</c:v>
                </c:pt>
                <c:pt idx="577">
                  <c:v>43302</c:v>
                </c:pt>
                <c:pt idx="578">
                  <c:v>43303</c:v>
                </c:pt>
                <c:pt idx="579">
                  <c:v>43304</c:v>
                </c:pt>
                <c:pt idx="580">
                  <c:v>43305</c:v>
                </c:pt>
                <c:pt idx="581">
                  <c:v>43306</c:v>
                </c:pt>
                <c:pt idx="582">
                  <c:v>43307</c:v>
                </c:pt>
                <c:pt idx="583">
                  <c:v>43308</c:v>
                </c:pt>
                <c:pt idx="584">
                  <c:v>43309</c:v>
                </c:pt>
                <c:pt idx="585">
                  <c:v>43310</c:v>
                </c:pt>
                <c:pt idx="586">
                  <c:v>43311</c:v>
                </c:pt>
                <c:pt idx="587">
                  <c:v>43312</c:v>
                </c:pt>
                <c:pt idx="588">
                  <c:v>43313</c:v>
                </c:pt>
                <c:pt idx="589">
                  <c:v>43314</c:v>
                </c:pt>
                <c:pt idx="590">
                  <c:v>43315</c:v>
                </c:pt>
                <c:pt idx="591">
                  <c:v>43316</c:v>
                </c:pt>
                <c:pt idx="592">
                  <c:v>43317</c:v>
                </c:pt>
                <c:pt idx="593">
                  <c:v>43318</c:v>
                </c:pt>
                <c:pt idx="594">
                  <c:v>43319</c:v>
                </c:pt>
                <c:pt idx="595">
                  <c:v>43320</c:v>
                </c:pt>
                <c:pt idx="596">
                  <c:v>43321</c:v>
                </c:pt>
                <c:pt idx="597">
                  <c:v>43322</c:v>
                </c:pt>
                <c:pt idx="598">
                  <c:v>43323</c:v>
                </c:pt>
                <c:pt idx="599">
                  <c:v>43324</c:v>
                </c:pt>
                <c:pt idx="600">
                  <c:v>43325</c:v>
                </c:pt>
                <c:pt idx="601">
                  <c:v>43326</c:v>
                </c:pt>
                <c:pt idx="602">
                  <c:v>43327</c:v>
                </c:pt>
                <c:pt idx="603">
                  <c:v>43328</c:v>
                </c:pt>
                <c:pt idx="604">
                  <c:v>43329</c:v>
                </c:pt>
                <c:pt idx="605">
                  <c:v>43330</c:v>
                </c:pt>
                <c:pt idx="606">
                  <c:v>43331</c:v>
                </c:pt>
                <c:pt idx="607">
                  <c:v>43332</c:v>
                </c:pt>
                <c:pt idx="608">
                  <c:v>43333</c:v>
                </c:pt>
                <c:pt idx="609">
                  <c:v>43334</c:v>
                </c:pt>
                <c:pt idx="610">
                  <c:v>43335</c:v>
                </c:pt>
                <c:pt idx="611">
                  <c:v>43336</c:v>
                </c:pt>
                <c:pt idx="612">
                  <c:v>43337</c:v>
                </c:pt>
                <c:pt idx="613">
                  <c:v>43338</c:v>
                </c:pt>
                <c:pt idx="614">
                  <c:v>43339</c:v>
                </c:pt>
                <c:pt idx="615">
                  <c:v>43340</c:v>
                </c:pt>
                <c:pt idx="616">
                  <c:v>43341</c:v>
                </c:pt>
                <c:pt idx="617">
                  <c:v>43342</c:v>
                </c:pt>
                <c:pt idx="618">
                  <c:v>43343</c:v>
                </c:pt>
                <c:pt idx="619">
                  <c:v>43344</c:v>
                </c:pt>
                <c:pt idx="620">
                  <c:v>43345</c:v>
                </c:pt>
                <c:pt idx="621">
                  <c:v>43346</c:v>
                </c:pt>
                <c:pt idx="622">
                  <c:v>43347</c:v>
                </c:pt>
                <c:pt idx="623">
                  <c:v>43348</c:v>
                </c:pt>
                <c:pt idx="624">
                  <c:v>43349</c:v>
                </c:pt>
                <c:pt idx="625">
                  <c:v>43350</c:v>
                </c:pt>
                <c:pt idx="626">
                  <c:v>43351</c:v>
                </c:pt>
                <c:pt idx="627">
                  <c:v>43352</c:v>
                </c:pt>
                <c:pt idx="628">
                  <c:v>43353</c:v>
                </c:pt>
                <c:pt idx="629">
                  <c:v>43354</c:v>
                </c:pt>
                <c:pt idx="630">
                  <c:v>43355</c:v>
                </c:pt>
                <c:pt idx="631">
                  <c:v>43356</c:v>
                </c:pt>
                <c:pt idx="632">
                  <c:v>43357</c:v>
                </c:pt>
                <c:pt idx="633">
                  <c:v>43358</c:v>
                </c:pt>
                <c:pt idx="634">
                  <c:v>43359</c:v>
                </c:pt>
                <c:pt idx="635">
                  <c:v>43360</c:v>
                </c:pt>
                <c:pt idx="636">
                  <c:v>43361</c:v>
                </c:pt>
                <c:pt idx="637">
                  <c:v>43362</c:v>
                </c:pt>
                <c:pt idx="638">
                  <c:v>43363</c:v>
                </c:pt>
                <c:pt idx="639">
                  <c:v>43364</c:v>
                </c:pt>
                <c:pt idx="640">
                  <c:v>43365</c:v>
                </c:pt>
                <c:pt idx="641">
                  <c:v>43366</c:v>
                </c:pt>
                <c:pt idx="642">
                  <c:v>43367</c:v>
                </c:pt>
                <c:pt idx="643">
                  <c:v>43368</c:v>
                </c:pt>
                <c:pt idx="644">
                  <c:v>43369</c:v>
                </c:pt>
                <c:pt idx="645">
                  <c:v>43370</c:v>
                </c:pt>
                <c:pt idx="646">
                  <c:v>43371</c:v>
                </c:pt>
                <c:pt idx="647">
                  <c:v>43372</c:v>
                </c:pt>
                <c:pt idx="648">
                  <c:v>43373</c:v>
                </c:pt>
                <c:pt idx="649">
                  <c:v>43374</c:v>
                </c:pt>
                <c:pt idx="650">
                  <c:v>43375</c:v>
                </c:pt>
                <c:pt idx="651">
                  <c:v>43376</c:v>
                </c:pt>
                <c:pt idx="652">
                  <c:v>43377</c:v>
                </c:pt>
                <c:pt idx="653">
                  <c:v>43378</c:v>
                </c:pt>
                <c:pt idx="654">
                  <c:v>43379</c:v>
                </c:pt>
                <c:pt idx="655">
                  <c:v>43380</c:v>
                </c:pt>
                <c:pt idx="656">
                  <c:v>43381</c:v>
                </c:pt>
                <c:pt idx="657">
                  <c:v>43382</c:v>
                </c:pt>
                <c:pt idx="658">
                  <c:v>43383</c:v>
                </c:pt>
                <c:pt idx="659">
                  <c:v>43384</c:v>
                </c:pt>
                <c:pt idx="660">
                  <c:v>43385</c:v>
                </c:pt>
                <c:pt idx="661">
                  <c:v>43386</c:v>
                </c:pt>
                <c:pt idx="662">
                  <c:v>43387</c:v>
                </c:pt>
                <c:pt idx="663">
                  <c:v>43388</c:v>
                </c:pt>
                <c:pt idx="664">
                  <c:v>43389</c:v>
                </c:pt>
                <c:pt idx="665">
                  <c:v>43390</c:v>
                </c:pt>
                <c:pt idx="666">
                  <c:v>43391</c:v>
                </c:pt>
                <c:pt idx="667">
                  <c:v>43392</c:v>
                </c:pt>
                <c:pt idx="668">
                  <c:v>43393</c:v>
                </c:pt>
                <c:pt idx="669">
                  <c:v>43394</c:v>
                </c:pt>
                <c:pt idx="670">
                  <c:v>43395</c:v>
                </c:pt>
                <c:pt idx="671">
                  <c:v>43396</c:v>
                </c:pt>
                <c:pt idx="672">
                  <c:v>43397</c:v>
                </c:pt>
                <c:pt idx="673">
                  <c:v>43398</c:v>
                </c:pt>
                <c:pt idx="674">
                  <c:v>43399</c:v>
                </c:pt>
                <c:pt idx="675">
                  <c:v>43400</c:v>
                </c:pt>
                <c:pt idx="676">
                  <c:v>43401</c:v>
                </c:pt>
                <c:pt idx="677">
                  <c:v>43402</c:v>
                </c:pt>
                <c:pt idx="678">
                  <c:v>43403</c:v>
                </c:pt>
                <c:pt idx="679">
                  <c:v>43404</c:v>
                </c:pt>
                <c:pt idx="680">
                  <c:v>43405</c:v>
                </c:pt>
                <c:pt idx="681">
                  <c:v>43406</c:v>
                </c:pt>
                <c:pt idx="682">
                  <c:v>43407</c:v>
                </c:pt>
                <c:pt idx="683">
                  <c:v>43408</c:v>
                </c:pt>
                <c:pt idx="684">
                  <c:v>43409</c:v>
                </c:pt>
                <c:pt idx="685">
                  <c:v>43410</c:v>
                </c:pt>
                <c:pt idx="686">
                  <c:v>43411</c:v>
                </c:pt>
                <c:pt idx="687">
                  <c:v>43412</c:v>
                </c:pt>
                <c:pt idx="688">
                  <c:v>43413</c:v>
                </c:pt>
                <c:pt idx="689">
                  <c:v>43414</c:v>
                </c:pt>
                <c:pt idx="690">
                  <c:v>43415</c:v>
                </c:pt>
                <c:pt idx="691">
                  <c:v>43416</c:v>
                </c:pt>
                <c:pt idx="692">
                  <c:v>43417</c:v>
                </c:pt>
                <c:pt idx="693">
                  <c:v>43418</c:v>
                </c:pt>
                <c:pt idx="694">
                  <c:v>43419</c:v>
                </c:pt>
                <c:pt idx="695">
                  <c:v>43420</c:v>
                </c:pt>
                <c:pt idx="696">
                  <c:v>43421</c:v>
                </c:pt>
                <c:pt idx="697">
                  <c:v>43422</c:v>
                </c:pt>
                <c:pt idx="698">
                  <c:v>43423</c:v>
                </c:pt>
                <c:pt idx="699">
                  <c:v>43424</c:v>
                </c:pt>
                <c:pt idx="700">
                  <c:v>43425</c:v>
                </c:pt>
                <c:pt idx="701">
                  <c:v>43426</c:v>
                </c:pt>
                <c:pt idx="702">
                  <c:v>43427</c:v>
                </c:pt>
                <c:pt idx="703">
                  <c:v>43428</c:v>
                </c:pt>
                <c:pt idx="704">
                  <c:v>43429</c:v>
                </c:pt>
                <c:pt idx="705">
                  <c:v>43430</c:v>
                </c:pt>
                <c:pt idx="706">
                  <c:v>43431</c:v>
                </c:pt>
                <c:pt idx="707">
                  <c:v>43432</c:v>
                </c:pt>
                <c:pt idx="708">
                  <c:v>43433</c:v>
                </c:pt>
                <c:pt idx="709">
                  <c:v>43434</c:v>
                </c:pt>
                <c:pt idx="710">
                  <c:v>43435</c:v>
                </c:pt>
                <c:pt idx="711">
                  <c:v>43436</c:v>
                </c:pt>
                <c:pt idx="712">
                  <c:v>43437</c:v>
                </c:pt>
                <c:pt idx="713">
                  <c:v>43438</c:v>
                </c:pt>
                <c:pt idx="714">
                  <c:v>43439</c:v>
                </c:pt>
                <c:pt idx="715">
                  <c:v>43440</c:v>
                </c:pt>
                <c:pt idx="716">
                  <c:v>43441</c:v>
                </c:pt>
                <c:pt idx="717">
                  <c:v>43442</c:v>
                </c:pt>
                <c:pt idx="718">
                  <c:v>43443</c:v>
                </c:pt>
                <c:pt idx="719">
                  <c:v>43444</c:v>
                </c:pt>
                <c:pt idx="720">
                  <c:v>43445</c:v>
                </c:pt>
                <c:pt idx="721">
                  <c:v>43446</c:v>
                </c:pt>
                <c:pt idx="722">
                  <c:v>43447</c:v>
                </c:pt>
                <c:pt idx="723">
                  <c:v>43448</c:v>
                </c:pt>
                <c:pt idx="724">
                  <c:v>43449</c:v>
                </c:pt>
                <c:pt idx="725">
                  <c:v>43450</c:v>
                </c:pt>
                <c:pt idx="726">
                  <c:v>43451</c:v>
                </c:pt>
                <c:pt idx="727">
                  <c:v>43452</c:v>
                </c:pt>
                <c:pt idx="728">
                  <c:v>43453</c:v>
                </c:pt>
                <c:pt idx="729">
                  <c:v>43454</c:v>
                </c:pt>
                <c:pt idx="730">
                  <c:v>43455</c:v>
                </c:pt>
                <c:pt idx="731">
                  <c:v>43456</c:v>
                </c:pt>
                <c:pt idx="732">
                  <c:v>43457</c:v>
                </c:pt>
                <c:pt idx="733">
                  <c:v>43458</c:v>
                </c:pt>
                <c:pt idx="734">
                  <c:v>43459</c:v>
                </c:pt>
                <c:pt idx="735">
                  <c:v>43460</c:v>
                </c:pt>
                <c:pt idx="736">
                  <c:v>43461</c:v>
                </c:pt>
                <c:pt idx="737">
                  <c:v>43462</c:v>
                </c:pt>
                <c:pt idx="738">
                  <c:v>43463</c:v>
                </c:pt>
                <c:pt idx="739">
                  <c:v>43464</c:v>
                </c:pt>
                <c:pt idx="740">
                  <c:v>43465</c:v>
                </c:pt>
                <c:pt idx="741">
                  <c:v>43466</c:v>
                </c:pt>
                <c:pt idx="742">
                  <c:v>43467</c:v>
                </c:pt>
                <c:pt idx="743">
                  <c:v>43468</c:v>
                </c:pt>
                <c:pt idx="744">
                  <c:v>43469</c:v>
                </c:pt>
                <c:pt idx="745">
                  <c:v>43470</c:v>
                </c:pt>
              </c:numCache>
            </c:numRef>
          </c:cat>
          <c:val>
            <c:numRef>
              <c:f>'[Discharge.Primary@BQ766632.csv]Sheet1'!$F$2:$F$747</c:f>
              <c:numCache>
                <c:formatCode>General</c:formatCode>
                <c:ptCount val="746"/>
                <c:pt idx="112">
                  <c:v>10</c:v>
                </c:pt>
                <c:pt idx="113">
                  <c:v>10</c:v>
                </c:pt>
                <c:pt idx="114">
                  <c:v>10</c:v>
                </c:pt>
                <c:pt idx="115">
                  <c:v>10</c:v>
                </c:pt>
                <c:pt idx="116">
                  <c:v>10</c:v>
                </c:pt>
                <c:pt idx="117">
                  <c:v>10</c:v>
                </c:pt>
                <c:pt idx="118">
                  <c:v>10</c:v>
                </c:pt>
                <c:pt idx="119">
                  <c:v>10</c:v>
                </c:pt>
                <c:pt idx="120">
                  <c:v>10</c:v>
                </c:pt>
                <c:pt idx="121">
                  <c:v>10</c:v>
                </c:pt>
                <c:pt idx="122">
                  <c:v>10</c:v>
                </c:pt>
                <c:pt idx="123">
                  <c:v>10</c:v>
                </c:pt>
                <c:pt idx="124">
                  <c:v>10</c:v>
                </c:pt>
                <c:pt idx="125">
                  <c:v>10</c:v>
                </c:pt>
                <c:pt idx="126">
                  <c:v>10</c:v>
                </c:pt>
                <c:pt idx="507">
                  <c:v>10</c:v>
                </c:pt>
                <c:pt idx="508">
                  <c:v>10</c:v>
                </c:pt>
                <c:pt idx="509">
                  <c:v>10</c:v>
                </c:pt>
                <c:pt idx="510">
                  <c:v>10</c:v>
                </c:pt>
                <c:pt idx="511">
                  <c:v>10</c:v>
                </c:pt>
                <c:pt idx="512">
                  <c:v>10</c:v>
                </c:pt>
                <c:pt idx="513">
                  <c:v>10</c:v>
                </c:pt>
                <c:pt idx="514">
                  <c:v>10</c:v>
                </c:pt>
                <c:pt idx="515">
                  <c:v>10</c:v>
                </c:pt>
                <c:pt idx="516">
                  <c:v>10</c:v>
                </c:pt>
                <c:pt idx="530">
                  <c:v>10</c:v>
                </c:pt>
                <c:pt idx="531">
                  <c:v>10</c:v>
                </c:pt>
                <c:pt idx="532">
                  <c:v>10</c:v>
                </c:pt>
                <c:pt idx="533">
                  <c:v>10</c:v>
                </c:pt>
                <c:pt idx="666">
                  <c:v>10</c:v>
                </c:pt>
                <c:pt idx="667">
                  <c:v>10</c:v>
                </c:pt>
                <c:pt idx="668">
                  <c:v>10</c:v>
                </c:pt>
                <c:pt idx="669">
                  <c:v>10</c:v>
                </c:pt>
                <c:pt idx="670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702400"/>
        <c:axId val="94515200"/>
      </c:barChart>
      <c:lineChart>
        <c:grouping val="standard"/>
        <c:varyColors val="0"/>
        <c:ser>
          <c:idx val="1"/>
          <c:order val="1"/>
          <c:tx>
            <c:strRef>
              <c:f>'[Discharge.Primary@BQ766632.csv]Sheet1'!$C$1</c:f>
              <c:strCache>
                <c:ptCount val="1"/>
                <c:pt idx="0">
                  <c:v>Q5 7-day low flow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none"/>
          </c:marker>
          <c:cat>
            <c:numRef>
              <c:f>'[Discharge.Primary@BQ766632.csv]Sheet1'!$A$2:$A$747</c:f>
              <c:numCache>
                <c:formatCode>m/d/yyyy</c:formatCode>
                <c:ptCount val="746"/>
                <c:pt idx="0">
                  <c:v>42725</c:v>
                </c:pt>
                <c:pt idx="1">
                  <c:v>42726</c:v>
                </c:pt>
                <c:pt idx="2">
                  <c:v>42727</c:v>
                </c:pt>
                <c:pt idx="3">
                  <c:v>42728</c:v>
                </c:pt>
                <c:pt idx="4">
                  <c:v>42729</c:v>
                </c:pt>
                <c:pt idx="5">
                  <c:v>42730</c:v>
                </c:pt>
                <c:pt idx="6">
                  <c:v>42731</c:v>
                </c:pt>
                <c:pt idx="7">
                  <c:v>42732</c:v>
                </c:pt>
                <c:pt idx="8">
                  <c:v>42733</c:v>
                </c:pt>
                <c:pt idx="9">
                  <c:v>42734</c:v>
                </c:pt>
                <c:pt idx="10">
                  <c:v>42735</c:v>
                </c:pt>
                <c:pt idx="11">
                  <c:v>42736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42742</c:v>
                </c:pt>
                <c:pt idx="18">
                  <c:v>42743</c:v>
                </c:pt>
                <c:pt idx="19">
                  <c:v>42744</c:v>
                </c:pt>
                <c:pt idx="20">
                  <c:v>42745</c:v>
                </c:pt>
                <c:pt idx="21">
                  <c:v>42746</c:v>
                </c:pt>
                <c:pt idx="22">
                  <c:v>42747</c:v>
                </c:pt>
                <c:pt idx="23">
                  <c:v>42748</c:v>
                </c:pt>
                <c:pt idx="24">
                  <c:v>42749</c:v>
                </c:pt>
                <c:pt idx="25">
                  <c:v>42750</c:v>
                </c:pt>
                <c:pt idx="26">
                  <c:v>42751</c:v>
                </c:pt>
                <c:pt idx="27">
                  <c:v>42752</c:v>
                </c:pt>
                <c:pt idx="28">
                  <c:v>42753</c:v>
                </c:pt>
                <c:pt idx="29">
                  <c:v>42754</c:v>
                </c:pt>
                <c:pt idx="30">
                  <c:v>42755</c:v>
                </c:pt>
                <c:pt idx="31">
                  <c:v>42756</c:v>
                </c:pt>
                <c:pt idx="32">
                  <c:v>42757</c:v>
                </c:pt>
                <c:pt idx="33">
                  <c:v>42758</c:v>
                </c:pt>
                <c:pt idx="34">
                  <c:v>42759</c:v>
                </c:pt>
                <c:pt idx="35">
                  <c:v>42760</c:v>
                </c:pt>
                <c:pt idx="36">
                  <c:v>42761</c:v>
                </c:pt>
                <c:pt idx="37">
                  <c:v>42762</c:v>
                </c:pt>
                <c:pt idx="38">
                  <c:v>42763</c:v>
                </c:pt>
                <c:pt idx="39">
                  <c:v>42764</c:v>
                </c:pt>
                <c:pt idx="40">
                  <c:v>42765</c:v>
                </c:pt>
                <c:pt idx="41">
                  <c:v>42766</c:v>
                </c:pt>
                <c:pt idx="42">
                  <c:v>42767</c:v>
                </c:pt>
                <c:pt idx="43">
                  <c:v>42768</c:v>
                </c:pt>
                <c:pt idx="44">
                  <c:v>42769</c:v>
                </c:pt>
                <c:pt idx="45">
                  <c:v>42770</c:v>
                </c:pt>
                <c:pt idx="46">
                  <c:v>42771</c:v>
                </c:pt>
                <c:pt idx="47">
                  <c:v>42772</c:v>
                </c:pt>
                <c:pt idx="48">
                  <c:v>42773</c:v>
                </c:pt>
                <c:pt idx="49">
                  <c:v>42774</c:v>
                </c:pt>
                <c:pt idx="50">
                  <c:v>42775</c:v>
                </c:pt>
                <c:pt idx="51">
                  <c:v>42776</c:v>
                </c:pt>
                <c:pt idx="52">
                  <c:v>42777</c:v>
                </c:pt>
                <c:pt idx="53">
                  <c:v>42778</c:v>
                </c:pt>
                <c:pt idx="54">
                  <c:v>42779</c:v>
                </c:pt>
                <c:pt idx="55">
                  <c:v>42780</c:v>
                </c:pt>
                <c:pt idx="56">
                  <c:v>42781</c:v>
                </c:pt>
                <c:pt idx="57">
                  <c:v>42782</c:v>
                </c:pt>
                <c:pt idx="58">
                  <c:v>42783</c:v>
                </c:pt>
                <c:pt idx="59">
                  <c:v>42784</c:v>
                </c:pt>
                <c:pt idx="60">
                  <c:v>42785</c:v>
                </c:pt>
                <c:pt idx="61">
                  <c:v>42786</c:v>
                </c:pt>
                <c:pt idx="62">
                  <c:v>42787</c:v>
                </c:pt>
                <c:pt idx="63">
                  <c:v>42788</c:v>
                </c:pt>
                <c:pt idx="64">
                  <c:v>42789</c:v>
                </c:pt>
                <c:pt idx="65">
                  <c:v>42790</c:v>
                </c:pt>
                <c:pt idx="66">
                  <c:v>42791</c:v>
                </c:pt>
                <c:pt idx="67">
                  <c:v>42792</c:v>
                </c:pt>
                <c:pt idx="68">
                  <c:v>42793</c:v>
                </c:pt>
                <c:pt idx="69">
                  <c:v>42794</c:v>
                </c:pt>
                <c:pt idx="70">
                  <c:v>42795</c:v>
                </c:pt>
                <c:pt idx="71">
                  <c:v>42796</c:v>
                </c:pt>
                <c:pt idx="72">
                  <c:v>42797</c:v>
                </c:pt>
                <c:pt idx="73">
                  <c:v>42798</c:v>
                </c:pt>
                <c:pt idx="74">
                  <c:v>42799</c:v>
                </c:pt>
                <c:pt idx="75">
                  <c:v>42800</c:v>
                </c:pt>
                <c:pt idx="76">
                  <c:v>42801</c:v>
                </c:pt>
                <c:pt idx="77">
                  <c:v>42802</c:v>
                </c:pt>
                <c:pt idx="78">
                  <c:v>42803</c:v>
                </c:pt>
                <c:pt idx="79">
                  <c:v>42804</c:v>
                </c:pt>
                <c:pt idx="80">
                  <c:v>42805</c:v>
                </c:pt>
                <c:pt idx="81">
                  <c:v>42806</c:v>
                </c:pt>
                <c:pt idx="82">
                  <c:v>42807</c:v>
                </c:pt>
                <c:pt idx="83">
                  <c:v>42808</c:v>
                </c:pt>
                <c:pt idx="84">
                  <c:v>42809</c:v>
                </c:pt>
                <c:pt idx="85">
                  <c:v>42810</c:v>
                </c:pt>
                <c:pt idx="86">
                  <c:v>42811</c:v>
                </c:pt>
                <c:pt idx="87">
                  <c:v>42812</c:v>
                </c:pt>
                <c:pt idx="88">
                  <c:v>42813</c:v>
                </c:pt>
                <c:pt idx="89">
                  <c:v>42814</c:v>
                </c:pt>
                <c:pt idx="90">
                  <c:v>42815</c:v>
                </c:pt>
                <c:pt idx="91">
                  <c:v>42816</c:v>
                </c:pt>
                <c:pt idx="92">
                  <c:v>42817</c:v>
                </c:pt>
                <c:pt idx="93">
                  <c:v>42818</c:v>
                </c:pt>
                <c:pt idx="94">
                  <c:v>42819</c:v>
                </c:pt>
                <c:pt idx="95">
                  <c:v>42820</c:v>
                </c:pt>
                <c:pt idx="96">
                  <c:v>42821</c:v>
                </c:pt>
                <c:pt idx="97">
                  <c:v>42822</c:v>
                </c:pt>
                <c:pt idx="98">
                  <c:v>42823</c:v>
                </c:pt>
                <c:pt idx="99">
                  <c:v>42824</c:v>
                </c:pt>
                <c:pt idx="100">
                  <c:v>42825</c:v>
                </c:pt>
                <c:pt idx="101">
                  <c:v>42826</c:v>
                </c:pt>
                <c:pt idx="102">
                  <c:v>42827</c:v>
                </c:pt>
                <c:pt idx="103">
                  <c:v>42828</c:v>
                </c:pt>
                <c:pt idx="104">
                  <c:v>42829</c:v>
                </c:pt>
                <c:pt idx="105">
                  <c:v>42830</c:v>
                </c:pt>
                <c:pt idx="106">
                  <c:v>42831</c:v>
                </c:pt>
                <c:pt idx="107">
                  <c:v>42832</c:v>
                </c:pt>
                <c:pt idx="108">
                  <c:v>42833</c:v>
                </c:pt>
                <c:pt idx="109">
                  <c:v>42834</c:v>
                </c:pt>
                <c:pt idx="110">
                  <c:v>42835</c:v>
                </c:pt>
                <c:pt idx="111">
                  <c:v>42836</c:v>
                </c:pt>
                <c:pt idx="112">
                  <c:v>42837</c:v>
                </c:pt>
                <c:pt idx="113">
                  <c:v>42838</c:v>
                </c:pt>
                <c:pt idx="114">
                  <c:v>42839</c:v>
                </c:pt>
                <c:pt idx="115">
                  <c:v>42840</c:v>
                </c:pt>
                <c:pt idx="116">
                  <c:v>42841</c:v>
                </c:pt>
                <c:pt idx="117">
                  <c:v>42842</c:v>
                </c:pt>
                <c:pt idx="118">
                  <c:v>42843</c:v>
                </c:pt>
                <c:pt idx="119">
                  <c:v>42844</c:v>
                </c:pt>
                <c:pt idx="120">
                  <c:v>42845</c:v>
                </c:pt>
                <c:pt idx="121">
                  <c:v>42846</c:v>
                </c:pt>
                <c:pt idx="122">
                  <c:v>42847</c:v>
                </c:pt>
                <c:pt idx="123">
                  <c:v>42848</c:v>
                </c:pt>
                <c:pt idx="124">
                  <c:v>42849</c:v>
                </c:pt>
                <c:pt idx="125">
                  <c:v>42850</c:v>
                </c:pt>
                <c:pt idx="126">
                  <c:v>42851</c:v>
                </c:pt>
                <c:pt idx="127">
                  <c:v>42852</c:v>
                </c:pt>
                <c:pt idx="128">
                  <c:v>42853</c:v>
                </c:pt>
                <c:pt idx="129">
                  <c:v>42854</c:v>
                </c:pt>
                <c:pt idx="130">
                  <c:v>42855</c:v>
                </c:pt>
                <c:pt idx="131">
                  <c:v>42856</c:v>
                </c:pt>
                <c:pt idx="132">
                  <c:v>42857</c:v>
                </c:pt>
                <c:pt idx="133">
                  <c:v>42858</c:v>
                </c:pt>
                <c:pt idx="134">
                  <c:v>42859</c:v>
                </c:pt>
                <c:pt idx="135">
                  <c:v>42860</c:v>
                </c:pt>
                <c:pt idx="136">
                  <c:v>42861</c:v>
                </c:pt>
                <c:pt idx="137">
                  <c:v>42862</c:v>
                </c:pt>
                <c:pt idx="138">
                  <c:v>42863</c:v>
                </c:pt>
                <c:pt idx="139">
                  <c:v>42864</c:v>
                </c:pt>
                <c:pt idx="140">
                  <c:v>42865</c:v>
                </c:pt>
                <c:pt idx="141">
                  <c:v>42866</c:v>
                </c:pt>
                <c:pt idx="142">
                  <c:v>42867</c:v>
                </c:pt>
                <c:pt idx="143">
                  <c:v>42868</c:v>
                </c:pt>
                <c:pt idx="144">
                  <c:v>42869</c:v>
                </c:pt>
                <c:pt idx="145">
                  <c:v>42870</c:v>
                </c:pt>
                <c:pt idx="146">
                  <c:v>42871</c:v>
                </c:pt>
                <c:pt idx="147">
                  <c:v>42872</c:v>
                </c:pt>
                <c:pt idx="148">
                  <c:v>42873</c:v>
                </c:pt>
                <c:pt idx="149">
                  <c:v>42874</c:v>
                </c:pt>
                <c:pt idx="150">
                  <c:v>42875</c:v>
                </c:pt>
                <c:pt idx="151">
                  <c:v>42876</c:v>
                </c:pt>
                <c:pt idx="152">
                  <c:v>42877</c:v>
                </c:pt>
                <c:pt idx="153">
                  <c:v>42878</c:v>
                </c:pt>
                <c:pt idx="154">
                  <c:v>42879</c:v>
                </c:pt>
                <c:pt idx="155">
                  <c:v>42880</c:v>
                </c:pt>
                <c:pt idx="156">
                  <c:v>42881</c:v>
                </c:pt>
                <c:pt idx="157">
                  <c:v>42882</c:v>
                </c:pt>
                <c:pt idx="158">
                  <c:v>42883</c:v>
                </c:pt>
                <c:pt idx="159">
                  <c:v>42884</c:v>
                </c:pt>
                <c:pt idx="160">
                  <c:v>42885</c:v>
                </c:pt>
                <c:pt idx="161">
                  <c:v>42886</c:v>
                </c:pt>
                <c:pt idx="162">
                  <c:v>42887</c:v>
                </c:pt>
                <c:pt idx="163">
                  <c:v>42888</c:v>
                </c:pt>
                <c:pt idx="164">
                  <c:v>42889</c:v>
                </c:pt>
                <c:pt idx="165">
                  <c:v>42890</c:v>
                </c:pt>
                <c:pt idx="166">
                  <c:v>42891</c:v>
                </c:pt>
                <c:pt idx="167">
                  <c:v>42892</c:v>
                </c:pt>
                <c:pt idx="168">
                  <c:v>42893</c:v>
                </c:pt>
                <c:pt idx="169">
                  <c:v>42894</c:v>
                </c:pt>
                <c:pt idx="170">
                  <c:v>42895</c:v>
                </c:pt>
                <c:pt idx="171">
                  <c:v>42896</c:v>
                </c:pt>
                <c:pt idx="172">
                  <c:v>42897</c:v>
                </c:pt>
                <c:pt idx="173">
                  <c:v>42898</c:v>
                </c:pt>
                <c:pt idx="174">
                  <c:v>42899</c:v>
                </c:pt>
                <c:pt idx="175">
                  <c:v>42900</c:v>
                </c:pt>
                <c:pt idx="176">
                  <c:v>42901</c:v>
                </c:pt>
                <c:pt idx="177">
                  <c:v>42902</c:v>
                </c:pt>
                <c:pt idx="178">
                  <c:v>42903</c:v>
                </c:pt>
                <c:pt idx="179">
                  <c:v>42904</c:v>
                </c:pt>
                <c:pt idx="180">
                  <c:v>42905</c:v>
                </c:pt>
                <c:pt idx="181">
                  <c:v>42906</c:v>
                </c:pt>
                <c:pt idx="182">
                  <c:v>42907</c:v>
                </c:pt>
                <c:pt idx="183">
                  <c:v>42908</c:v>
                </c:pt>
                <c:pt idx="184">
                  <c:v>42909</c:v>
                </c:pt>
                <c:pt idx="185">
                  <c:v>42910</c:v>
                </c:pt>
                <c:pt idx="186">
                  <c:v>42911</c:v>
                </c:pt>
                <c:pt idx="187">
                  <c:v>42912</c:v>
                </c:pt>
                <c:pt idx="188">
                  <c:v>42913</c:v>
                </c:pt>
                <c:pt idx="189">
                  <c:v>42914</c:v>
                </c:pt>
                <c:pt idx="190">
                  <c:v>42915</c:v>
                </c:pt>
                <c:pt idx="191">
                  <c:v>42916</c:v>
                </c:pt>
                <c:pt idx="192">
                  <c:v>42917</c:v>
                </c:pt>
                <c:pt idx="193">
                  <c:v>42918</c:v>
                </c:pt>
                <c:pt idx="194">
                  <c:v>42919</c:v>
                </c:pt>
                <c:pt idx="195">
                  <c:v>42920</c:v>
                </c:pt>
                <c:pt idx="196">
                  <c:v>42921</c:v>
                </c:pt>
                <c:pt idx="197">
                  <c:v>42922</c:v>
                </c:pt>
                <c:pt idx="198">
                  <c:v>42923</c:v>
                </c:pt>
                <c:pt idx="199">
                  <c:v>42924</c:v>
                </c:pt>
                <c:pt idx="200">
                  <c:v>42925</c:v>
                </c:pt>
                <c:pt idx="201">
                  <c:v>42926</c:v>
                </c:pt>
                <c:pt idx="202">
                  <c:v>42927</c:v>
                </c:pt>
                <c:pt idx="203">
                  <c:v>42928</c:v>
                </c:pt>
                <c:pt idx="204">
                  <c:v>42929</c:v>
                </c:pt>
                <c:pt idx="205">
                  <c:v>42930</c:v>
                </c:pt>
                <c:pt idx="206">
                  <c:v>42931</c:v>
                </c:pt>
                <c:pt idx="207">
                  <c:v>42932</c:v>
                </c:pt>
                <c:pt idx="208">
                  <c:v>42933</c:v>
                </c:pt>
                <c:pt idx="209">
                  <c:v>42934</c:v>
                </c:pt>
                <c:pt idx="210">
                  <c:v>42935</c:v>
                </c:pt>
                <c:pt idx="211">
                  <c:v>42936</c:v>
                </c:pt>
                <c:pt idx="212">
                  <c:v>42937</c:v>
                </c:pt>
                <c:pt idx="213">
                  <c:v>42938</c:v>
                </c:pt>
                <c:pt idx="214">
                  <c:v>42939</c:v>
                </c:pt>
                <c:pt idx="215">
                  <c:v>42940</c:v>
                </c:pt>
                <c:pt idx="216">
                  <c:v>42941</c:v>
                </c:pt>
                <c:pt idx="217">
                  <c:v>42942</c:v>
                </c:pt>
                <c:pt idx="218">
                  <c:v>42943</c:v>
                </c:pt>
                <c:pt idx="219">
                  <c:v>42944</c:v>
                </c:pt>
                <c:pt idx="220">
                  <c:v>42945</c:v>
                </c:pt>
                <c:pt idx="221">
                  <c:v>42946</c:v>
                </c:pt>
                <c:pt idx="222">
                  <c:v>42947</c:v>
                </c:pt>
                <c:pt idx="223">
                  <c:v>42948</c:v>
                </c:pt>
                <c:pt idx="224">
                  <c:v>42949</c:v>
                </c:pt>
                <c:pt idx="225">
                  <c:v>42950</c:v>
                </c:pt>
                <c:pt idx="226">
                  <c:v>42951</c:v>
                </c:pt>
                <c:pt idx="227">
                  <c:v>42952</c:v>
                </c:pt>
                <c:pt idx="228">
                  <c:v>42953</c:v>
                </c:pt>
                <c:pt idx="229">
                  <c:v>42954</c:v>
                </c:pt>
                <c:pt idx="230">
                  <c:v>42955</c:v>
                </c:pt>
                <c:pt idx="231">
                  <c:v>42956</c:v>
                </c:pt>
                <c:pt idx="232">
                  <c:v>42957</c:v>
                </c:pt>
                <c:pt idx="233">
                  <c:v>42958</c:v>
                </c:pt>
                <c:pt idx="234">
                  <c:v>42959</c:v>
                </c:pt>
                <c:pt idx="235">
                  <c:v>42960</c:v>
                </c:pt>
                <c:pt idx="236">
                  <c:v>42961</c:v>
                </c:pt>
                <c:pt idx="237">
                  <c:v>42962</c:v>
                </c:pt>
                <c:pt idx="238">
                  <c:v>42963</c:v>
                </c:pt>
                <c:pt idx="239">
                  <c:v>42964</c:v>
                </c:pt>
                <c:pt idx="240">
                  <c:v>42965</c:v>
                </c:pt>
                <c:pt idx="241">
                  <c:v>42966</c:v>
                </c:pt>
                <c:pt idx="242">
                  <c:v>42967</c:v>
                </c:pt>
                <c:pt idx="243">
                  <c:v>42968</c:v>
                </c:pt>
                <c:pt idx="244">
                  <c:v>42969</c:v>
                </c:pt>
                <c:pt idx="245">
                  <c:v>42970</c:v>
                </c:pt>
                <c:pt idx="246">
                  <c:v>42971</c:v>
                </c:pt>
                <c:pt idx="247">
                  <c:v>42972</c:v>
                </c:pt>
                <c:pt idx="248">
                  <c:v>42973</c:v>
                </c:pt>
                <c:pt idx="249">
                  <c:v>42974</c:v>
                </c:pt>
                <c:pt idx="250">
                  <c:v>42975</c:v>
                </c:pt>
                <c:pt idx="251">
                  <c:v>42976</c:v>
                </c:pt>
                <c:pt idx="252">
                  <c:v>42977</c:v>
                </c:pt>
                <c:pt idx="253">
                  <c:v>42978</c:v>
                </c:pt>
                <c:pt idx="254">
                  <c:v>42979</c:v>
                </c:pt>
                <c:pt idx="255">
                  <c:v>42980</c:v>
                </c:pt>
                <c:pt idx="256">
                  <c:v>42981</c:v>
                </c:pt>
                <c:pt idx="257">
                  <c:v>42982</c:v>
                </c:pt>
                <c:pt idx="258">
                  <c:v>42983</c:v>
                </c:pt>
                <c:pt idx="259">
                  <c:v>42984</c:v>
                </c:pt>
                <c:pt idx="260">
                  <c:v>42985</c:v>
                </c:pt>
                <c:pt idx="261">
                  <c:v>42986</c:v>
                </c:pt>
                <c:pt idx="262">
                  <c:v>42987</c:v>
                </c:pt>
                <c:pt idx="263">
                  <c:v>42988</c:v>
                </c:pt>
                <c:pt idx="264">
                  <c:v>42989</c:v>
                </c:pt>
                <c:pt idx="265">
                  <c:v>42990</c:v>
                </c:pt>
                <c:pt idx="266">
                  <c:v>42991</c:v>
                </c:pt>
                <c:pt idx="267">
                  <c:v>42992</c:v>
                </c:pt>
                <c:pt idx="268">
                  <c:v>42993</c:v>
                </c:pt>
                <c:pt idx="269">
                  <c:v>42994</c:v>
                </c:pt>
                <c:pt idx="270">
                  <c:v>42995</c:v>
                </c:pt>
                <c:pt idx="271">
                  <c:v>42996</c:v>
                </c:pt>
                <c:pt idx="272">
                  <c:v>42997</c:v>
                </c:pt>
                <c:pt idx="273">
                  <c:v>42998</c:v>
                </c:pt>
                <c:pt idx="274">
                  <c:v>42999</c:v>
                </c:pt>
                <c:pt idx="275">
                  <c:v>43000</c:v>
                </c:pt>
                <c:pt idx="276">
                  <c:v>43001</c:v>
                </c:pt>
                <c:pt idx="277">
                  <c:v>43002</c:v>
                </c:pt>
                <c:pt idx="278">
                  <c:v>43003</c:v>
                </c:pt>
                <c:pt idx="279">
                  <c:v>43004</c:v>
                </c:pt>
                <c:pt idx="280">
                  <c:v>43005</c:v>
                </c:pt>
                <c:pt idx="281">
                  <c:v>43006</c:v>
                </c:pt>
                <c:pt idx="282">
                  <c:v>43007</c:v>
                </c:pt>
                <c:pt idx="283">
                  <c:v>43008</c:v>
                </c:pt>
                <c:pt idx="284">
                  <c:v>43009</c:v>
                </c:pt>
                <c:pt idx="285">
                  <c:v>43010</c:v>
                </c:pt>
                <c:pt idx="286">
                  <c:v>43011</c:v>
                </c:pt>
                <c:pt idx="287">
                  <c:v>43012</c:v>
                </c:pt>
                <c:pt idx="288">
                  <c:v>43013</c:v>
                </c:pt>
                <c:pt idx="289">
                  <c:v>43014</c:v>
                </c:pt>
                <c:pt idx="290">
                  <c:v>43015</c:v>
                </c:pt>
                <c:pt idx="291">
                  <c:v>43016</c:v>
                </c:pt>
                <c:pt idx="292">
                  <c:v>43017</c:v>
                </c:pt>
                <c:pt idx="293">
                  <c:v>43018</c:v>
                </c:pt>
                <c:pt idx="294">
                  <c:v>43019</c:v>
                </c:pt>
                <c:pt idx="295">
                  <c:v>43020</c:v>
                </c:pt>
                <c:pt idx="296">
                  <c:v>43021</c:v>
                </c:pt>
                <c:pt idx="297">
                  <c:v>43022</c:v>
                </c:pt>
                <c:pt idx="298">
                  <c:v>43023</c:v>
                </c:pt>
                <c:pt idx="299">
                  <c:v>43024</c:v>
                </c:pt>
                <c:pt idx="300">
                  <c:v>43025</c:v>
                </c:pt>
                <c:pt idx="301">
                  <c:v>43026</c:v>
                </c:pt>
                <c:pt idx="302">
                  <c:v>43027</c:v>
                </c:pt>
                <c:pt idx="303">
                  <c:v>43028</c:v>
                </c:pt>
                <c:pt idx="304">
                  <c:v>43029</c:v>
                </c:pt>
                <c:pt idx="305">
                  <c:v>43030</c:v>
                </c:pt>
                <c:pt idx="306">
                  <c:v>43031</c:v>
                </c:pt>
                <c:pt idx="307">
                  <c:v>43032</c:v>
                </c:pt>
                <c:pt idx="308">
                  <c:v>43033</c:v>
                </c:pt>
                <c:pt idx="309">
                  <c:v>43034</c:v>
                </c:pt>
                <c:pt idx="310">
                  <c:v>43035</c:v>
                </c:pt>
                <c:pt idx="311">
                  <c:v>43036</c:v>
                </c:pt>
                <c:pt idx="312">
                  <c:v>43037</c:v>
                </c:pt>
                <c:pt idx="313">
                  <c:v>43038</c:v>
                </c:pt>
                <c:pt idx="314">
                  <c:v>43039</c:v>
                </c:pt>
                <c:pt idx="315">
                  <c:v>43040</c:v>
                </c:pt>
                <c:pt idx="316">
                  <c:v>43041</c:v>
                </c:pt>
                <c:pt idx="317">
                  <c:v>43042</c:v>
                </c:pt>
                <c:pt idx="318">
                  <c:v>43043</c:v>
                </c:pt>
                <c:pt idx="319">
                  <c:v>43044</c:v>
                </c:pt>
                <c:pt idx="320">
                  <c:v>43045</c:v>
                </c:pt>
                <c:pt idx="321">
                  <c:v>43046</c:v>
                </c:pt>
                <c:pt idx="322">
                  <c:v>43047</c:v>
                </c:pt>
                <c:pt idx="323">
                  <c:v>43048</c:v>
                </c:pt>
                <c:pt idx="324">
                  <c:v>43049</c:v>
                </c:pt>
                <c:pt idx="325">
                  <c:v>43050</c:v>
                </c:pt>
                <c:pt idx="326">
                  <c:v>43051</c:v>
                </c:pt>
                <c:pt idx="327">
                  <c:v>43052</c:v>
                </c:pt>
                <c:pt idx="328">
                  <c:v>43053</c:v>
                </c:pt>
                <c:pt idx="329">
                  <c:v>43054</c:v>
                </c:pt>
                <c:pt idx="330">
                  <c:v>43055</c:v>
                </c:pt>
                <c:pt idx="331">
                  <c:v>43056</c:v>
                </c:pt>
                <c:pt idx="332">
                  <c:v>43057</c:v>
                </c:pt>
                <c:pt idx="333">
                  <c:v>43058</c:v>
                </c:pt>
                <c:pt idx="334">
                  <c:v>43059</c:v>
                </c:pt>
                <c:pt idx="335">
                  <c:v>43060</c:v>
                </c:pt>
                <c:pt idx="336">
                  <c:v>43061</c:v>
                </c:pt>
                <c:pt idx="337">
                  <c:v>43062</c:v>
                </c:pt>
                <c:pt idx="338">
                  <c:v>43063</c:v>
                </c:pt>
                <c:pt idx="339">
                  <c:v>43064</c:v>
                </c:pt>
                <c:pt idx="340">
                  <c:v>43065</c:v>
                </c:pt>
                <c:pt idx="341">
                  <c:v>43066</c:v>
                </c:pt>
                <c:pt idx="342">
                  <c:v>43067</c:v>
                </c:pt>
                <c:pt idx="343">
                  <c:v>43068</c:v>
                </c:pt>
                <c:pt idx="344">
                  <c:v>43069</c:v>
                </c:pt>
                <c:pt idx="345">
                  <c:v>43070</c:v>
                </c:pt>
                <c:pt idx="346">
                  <c:v>43071</c:v>
                </c:pt>
                <c:pt idx="347">
                  <c:v>43072</c:v>
                </c:pt>
                <c:pt idx="348">
                  <c:v>43073</c:v>
                </c:pt>
                <c:pt idx="349">
                  <c:v>43074</c:v>
                </c:pt>
                <c:pt idx="350">
                  <c:v>43075</c:v>
                </c:pt>
                <c:pt idx="351">
                  <c:v>43076</c:v>
                </c:pt>
                <c:pt idx="352">
                  <c:v>43077</c:v>
                </c:pt>
                <c:pt idx="353">
                  <c:v>43078</c:v>
                </c:pt>
                <c:pt idx="354">
                  <c:v>43079</c:v>
                </c:pt>
                <c:pt idx="355">
                  <c:v>43080</c:v>
                </c:pt>
                <c:pt idx="356">
                  <c:v>43081</c:v>
                </c:pt>
                <c:pt idx="357">
                  <c:v>43082</c:v>
                </c:pt>
                <c:pt idx="358">
                  <c:v>43083</c:v>
                </c:pt>
                <c:pt idx="359">
                  <c:v>43084</c:v>
                </c:pt>
                <c:pt idx="360">
                  <c:v>43085</c:v>
                </c:pt>
                <c:pt idx="361">
                  <c:v>43086</c:v>
                </c:pt>
                <c:pt idx="362">
                  <c:v>43087</c:v>
                </c:pt>
                <c:pt idx="363">
                  <c:v>43088</c:v>
                </c:pt>
                <c:pt idx="364">
                  <c:v>43089</c:v>
                </c:pt>
                <c:pt idx="365">
                  <c:v>43090</c:v>
                </c:pt>
                <c:pt idx="366">
                  <c:v>43091</c:v>
                </c:pt>
                <c:pt idx="367">
                  <c:v>43092</c:v>
                </c:pt>
                <c:pt idx="368">
                  <c:v>43093</c:v>
                </c:pt>
                <c:pt idx="369">
                  <c:v>43094</c:v>
                </c:pt>
                <c:pt idx="370">
                  <c:v>43095</c:v>
                </c:pt>
                <c:pt idx="371">
                  <c:v>43096</c:v>
                </c:pt>
                <c:pt idx="372">
                  <c:v>43097</c:v>
                </c:pt>
                <c:pt idx="373">
                  <c:v>43098</c:v>
                </c:pt>
                <c:pt idx="374">
                  <c:v>43099</c:v>
                </c:pt>
                <c:pt idx="375">
                  <c:v>43100</c:v>
                </c:pt>
                <c:pt idx="376">
                  <c:v>43101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43106</c:v>
                </c:pt>
                <c:pt idx="382">
                  <c:v>43107</c:v>
                </c:pt>
                <c:pt idx="383">
                  <c:v>43108</c:v>
                </c:pt>
                <c:pt idx="384">
                  <c:v>43109</c:v>
                </c:pt>
                <c:pt idx="385">
                  <c:v>43110</c:v>
                </c:pt>
                <c:pt idx="386">
                  <c:v>43111</c:v>
                </c:pt>
                <c:pt idx="387">
                  <c:v>43112</c:v>
                </c:pt>
                <c:pt idx="388">
                  <c:v>43113</c:v>
                </c:pt>
                <c:pt idx="389">
                  <c:v>43114</c:v>
                </c:pt>
                <c:pt idx="390">
                  <c:v>43115</c:v>
                </c:pt>
                <c:pt idx="391">
                  <c:v>43116</c:v>
                </c:pt>
                <c:pt idx="392">
                  <c:v>43117</c:v>
                </c:pt>
                <c:pt idx="393">
                  <c:v>43118</c:v>
                </c:pt>
                <c:pt idx="394">
                  <c:v>43119</c:v>
                </c:pt>
                <c:pt idx="395">
                  <c:v>43120</c:v>
                </c:pt>
                <c:pt idx="396">
                  <c:v>43121</c:v>
                </c:pt>
                <c:pt idx="397">
                  <c:v>43122</c:v>
                </c:pt>
                <c:pt idx="398">
                  <c:v>43123</c:v>
                </c:pt>
                <c:pt idx="399">
                  <c:v>43124</c:v>
                </c:pt>
                <c:pt idx="400">
                  <c:v>43125</c:v>
                </c:pt>
                <c:pt idx="401">
                  <c:v>43126</c:v>
                </c:pt>
                <c:pt idx="402">
                  <c:v>43127</c:v>
                </c:pt>
                <c:pt idx="403">
                  <c:v>43128</c:v>
                </c:pt>
                <c:pt idx="404">
                  <c:v>43129</c:v>
                </c:pt>
                <c:pt idx="405">
                  <c:v>43130</c:v>
                </c:pt>
                <c:pt idx="406">
                  <c:v>43131</c:v>
                </c:pt>
                <c:pt idx="407">
                  <c:v>43132</c:v>
                </c:pt>
                <c:pt idx="408">
                  <c:v>43133</c:v>
                </c:pt>
                <c:pt idx="409">
                  <c:v>43134</c:v>
                </c:pt>
                <c:pt idx="410">
                  <c:v>43135</c:v>
                </c:pt>
                <c:pt idx="411">
                  <c:v>43136</c:v>
                </c:pt>
                <c:pt idx="412">
                  <c:v>43137</c:v>
                </c:pt>
                <c:pt idx="413">
                  <c:v>43138</c:v>
                </c:pt>
                <c:pt idx="414">
                  <c:v>43139</c:v>
                </c:pt>
                <c:pt idx="415">
                  <c:v>43140</c:v>
                </c:pt>
                <c:pt idx="416">
                  <c:v>43141</c:v>
                </c:pt>
                <c:pt idx="417">
                  <c:v>43142</c:v>
                </c:pt>
                <c:pt idx="418">
                  <c:v>43143</c:v>
                </c:pt>
                <c:pt idx="419">
                  <c:v>43144</c:v>
                </c:pt>
                <c:pt idx="420">
                  <c:v>43145</c:v>
                </c:pt>
                <c:pt idx="421">
                  <c:v>43146</c:v>
                </c:pt>
                <c:pt idx="422">
                  <c:v>43147</c:v>
                </c:pt>
                <c:pt idx="423">
                  <c:v>43148</c:v>
                </c:pt>
                <c:pt idx="424">
                  <c:v>43149</c:v>
                </c:pt>
                <c:pt idx="425">
                  <c:v>43150</c:v>
                </c:pt>
                <c:pt idx="426">
                  <c:v>43151</c:v>
                </c:pt>
                <c:pt idx="427">
                  <c:v>43152</c:v>
                </c:pt>
                <c:pt idx="428">
                  <c:v>43153</c:v>
                </c:pt>
                <c:pt idx="429">
                  <c:v>43154</c:v>
                </c:pt>
                <c:pt idx="430">
                  <c:v>43155</c:v>
                </c:pt>
                <c:pt idx="431">
                  <c:v>43156</c:v>
                </c:pt>
                <c:pt idx="432">
                  <c:v>43157</c:v>
                </c:pt>
                <c:pt idx="433">
                  <c:v>43158</c:v>
                </c:pt>
                <c:pt idx="434">
                  <c:v>43159</c:v>
                </c:pt>
                <c:pt idx="435">
                  <c:v>43160</c:v>
                </c:pt>
                <c:pt idx="436">
                  <c:v>43161</c:v>
                </c:pt>
                <c:pt idx="437">
                  <c:v>43162</c:v>
                </c:pt>
                <c:pt idx="438">
                  <c:v>43163</c:v>
                </c:pt>
                <c:pt idx="439">
                  <c:v>43164</c:v>
                </c:pt>
                <c:pt idx="440">
                  <c:v>43165</c:v>
                </c:pt>
                <c:pt idx="441">
                  <c:v>43166</c:v>
                </c:pt>
                <c:pt idx="442">
                  <c:v>43167</c:v>
                </c:pt>
                <c:pt idx="443">
                  <c:v>43168</c:v>
                </c:pt>
                <c:pt idx="444">
                  <c:v>43169</c:v>
                </c:pt>
                <c:pt idx="445">
                  <c:v>43170</c:v>
                </c:pt>
                <c:pt idx="446">
                  <c:v>43171</c:v>
                </c:pt>
                <c:pt idx="447">
                  <c:v>43172</c:v>
                </c:pt>
                <c:pt idx="448">
                  <c:v>43173</c:v>
                </c:pt>
                <c:pt idx="449">
                  <c:v>43174</c:v>
                </c:pt>
                <c:pt idx="450">
                  <c:v>43175</c:v>
                </c:pt>
                <c:pt idx="451">
                  <c:v>43176</c:v>
                </c:pt>
                <c:pt idx="452">
                  <c:v>43177</c:v>
                </c:pt>
                <c:pt idx="453">
                  <c:v>43178</c:v>
                </c:pt>
                <c:pt idx="454">
                  <c:v>43179</c:v>
                </c:pt>
                <c:pt idx="455">
                  <c:v>43180</c:v>
                </c:pt>
                <c:pt idx="456">
                  <c:v>43181</c:v>
                </c:pt>
                <c:pt idx="457">
                  <c:v>43182</c:v>
                </c:pt>
                <c:pt idx="458">
                  <c:v>43183</c:v>
                </c:pt>
                <c:pt idx="459">
                  <c:v>43184</c:v>
                </c:pt>
                <c:pt idx="460">
                  <c:v>43185</c:v>
                </c:pt>
                <c:pt idx="461">
                  <c:v>43186</c:v>
                </c:pt>
                <c:pt idx="462">
                  <c:v>43187</c:v>
                </c:pt>
                <c:pt idx="463">
                  <c:v>43188</c:v>
                </c:pt>
                <c:pt idx="464">
                  <c:v>43189</c:v>
                </c:pt>
                <c:pt idx="465">
                  <c:v>43190</c:v>
                </c:pt>
                <c:pt idx="466">
                  <c:v>43191</c:v>
                </c:pt>
                <c:pt idx="467">
                  <c:v>43192</c:v>
                </c:pt>
                <c:pt idx="468">
                  <c:v>43193</c:v>
                </c:pt>
                <c:pt idx="469">
                  <c:v>43194</c:v>
                </c:pt>
                <c:pt idx="470">
                  <c:v>43195</c:v>
                </c:pt>
                <c:pt idx="471">
                  <c:v>43196</c:v>
                </c:pt>
                <c:pt idx="472">
                  <c:v>43197</c:v>
                </c:pt>
                <c:pt idx="473">
                  <c:v>43198</c:v>
                </c:pt>
                <c:pt idx="474">
                  <c:v>43199</c:v>
                </c:pt>
                <c:pt idx="475">
                  <c:v>43200</c:v>
                </c:pt>
                <c:pt idx="476">
                  <c:v>43201</c:v>
                </c:pt>
                <c:pt idx="477">
                  <c:v>43202</c:v>
                </c:pt>
                <c:pt idx="478">
                  <c:v>43203</c:v>
                </c:pt>
                <c:pt idx="479">
                  <c:v>43204</c:v>
                </c:pt>
                <c:pt idx="480">
                  <c:v>43205</c:v>
                </c:pt>
                <c:pt idx="481">
                  <c:v>43206</c:v>
                </c:pt>
                <c:pt idx="482">
                  <c:v>43207</c:v>
                </c:pt>
                <c:pt idx="483">
                  <c:v>43208</c:v>
                </c:pt>
                <c:pt idx="484">
                  <c:v>43209</c:v>
                </c:pt>
                <c:pt idx="485">
                  <c:v>43210</c:v>
                </c:pt>
                <c:pt idx="486">
                  <c:v>43211</c:v>
                </c:pt>
                <c:pt idx="487">
                  <c:v>43212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43218</c:v>
                </c:pt>
                <c:pt idx="494">
                  <c:v>43219</c:v>
                </c:pt>
                <c:pt idx="495">
                  <c:v>43220</c:v>
                </c:pt>
                <c:pt idx="496">
                  <c:v>43221</c:v>
                </c:pt>
                <c:pt idx="497">
                  <c:v>43222</c:v>
                </c:pt>
                <c:pt idx="498">
                  <c:v>43223</c:v>
                </c:pt>
                <c:pt idx="499">
                  <c:v>43224</c:v>
                </c:pt>
                <c:pt idx="500">
                  <c:v>43225</c:v>
                </c:pt>
                <c:pt idx="501">
                  <c:v>43226</c:v>
                </c:pt>
                <c:pt idx="502">
                  <c:v>43227</c:v>
                </c:pt>
                <c:pt idx="503">
                  <c:v>43228</c:v>
                </c:pt>
                <c:pt idx="504">
                  <c:v>43229</c:v>
                </c:pt>
                <c:pt idx="505">
                  <c:v>43230</c:v>
                </c:pt>
                <c:pt idx="506">
                  <c:v>43231</c:v>
                </c:pt>
                <c:pt idx="507">
                  <c:v>43232</c:v>
                </c:pt>
                <c:pt idx="508">
                  <c:v>43233</c:v>
                </c:pt>
                <c:pt idx="509">
                  <c:v>43234</c:v>
                </c:pt>
                <c:pt idx="510">
                  <c:v>43235</c:v>
                </c:pt>
                <c:pt idx="511">
                  <c:v>43236</c:v>
                </c:pt>
                <c:pt idx="512">
                  <c:v>43237</c:v>
                </c:pt>
                <c:pt idx="513">
                  <c:v>43238</c:v>
                </c:pt>
                <c:pt idx="514">
                  <c:v>43239</c:v>
                </c:pt>
                <c:pt idx="515">
                  <c:v>43240</c:v>
                </c:pt>
                <c:pt idx="516">
                  <c:v>43241</c:v>
                </c:pt>
                <c:pt idx="517">
                  <c:v>43242</c:v>
                </c:pt>
                <c:pt idx="518">
                  <c:v>43243</c:v>
                </c:pt>
                <c:pt idx="519">
                  <c:v>43244</c:v>
                </c:pt>
                <c:pt idx="520">
                  <c:v>43245</c:v>
                </c:pt>
                <c:pt idx="521">
                  <c:v>43246</c:v>
                </c:pt>
                <c:pt idx="522">
                  <c:v>43247</c:v>
                </c:pt>
                <c:pt idx="523">
                  <c:v>43248</c:v>
                </c:pt>
                <c:pt idx="524">
                  <c:v>43249</c:v>
                </c:pt>
                <c:pt idx="525">
                  <c:v>43250</c:v>
                </c:pt>
                <c:pt idx="526">
                  <c:v>43251</c:v>
                </c:pt>
                <c:pt idx="527">
                  <c:v>43252</c:v>
                </c:pt>
                <c:pt idx="528">
                  <c:v>43253</c:v>
                </c:pt>
                <c:pt idx="529">
                  <c:v>43254</c:v>
                </c:pt>
                <c:pt idx="530">
                  <c:v>43255</c:v>
                </c:pt>
                <c:pt idx="531">
                  <c:v>43256</c:v>
                </c:pt>
                <c:pt idx="532">
                  <c:v>43257</c:v>
                </c:pt>
                <c:pt idx="533">
                  <c:v>43258</c:v>
                </c:pt>
                <c:pt idx="534">
                  <c:v>43259</c:v>
                </c:pt>
                <c:pt idx="535">
                  <c:v>43260</c:v>
                </c:pt>
                <c:pt idx="536">
                  <c:v>43261</c:v>
                </c:pt>
                <c:pt idx="537">
                  <c:v>43262</c:v>
                </c:pt>
                <c:pt idx="538">
                  <c:v>43263</c:v>
                </c:pt>
                <c:pt idx="539">
                  <c:v>43264</c:v>
                </c:pt>
                <c:pt idx="540">
                  <c:v>43265</c:v>
                </c:pt>
                <c:pt idx="541">
                  <c:v>43266</c:v>
                </c:pt>
                <c:pt idx="542">
                  <c:v>43267</c:v>
                </c:pt>
                <c:pt idx="543">
                  <c:v>43268</c:v>
                </c:pt>
                <c:pt idx="544">
                  <c:v>43269</c:v>
                </c:pt>
                <c:pt idx="545">
                  <c:v>43270</c:v>
                </c:pt>
                <c:pt idx="546">
                  <c:v>43271</c:v>
                </c:pt>
                <c:pt idx="547">
                  <c:v>43272</c:v>
                </c:pt>
                <c:pt idx="548">
                  <c:v>43273</c:v>
                </c:pt>
                <c:pt idx="549">
                  <c:v>43274</c:v>
                </c:pt>
                <c:pt idx="550">
                  <c:v>43275</c:v>
                </c:pt>
                <c:pt idx="551">
                  <c:v>43276</c:v>
                </c:pt>
                <c:pt idx="552">
                  <c:v>43277</c:v>
                </c:pt>
                <c:pt idx="553">
                  <c:v>43278</c:v>
                </c:pt>
                <c:pt idx="554">
                  <c:v>43279</c:v>
                </c:pt>
                <c:pt idx="555">
                  <c:v>43280</c:v>
                </c:pt>
                <c:pt idx="556">
                  <c:v>43281</c:v>
                </c:pt>
                <c:pt idx="557">
                  <c:v>43282</c:v>
                </c:pt>
                <c:pt idx="558">
                  <c:v>43283</c:v>
                </c:pt>
                <c:pt idx="559">
                  <c:v>43284</c:v>
                </c:pt>
                <c:pt idx="560">
                  <c:v>43285</c:v>
                </c:pt>
                <c:pt idx="561">
                  <c:v>43286</c:v>
                </c:pt>
                <c:pt idx="562">
                  <c:v>43287</c:v>
                </c:pt>
                <c:pt idx="563">
                  <c:v>43288</c:v>
                </c:pt>
                <c:pt idx="564">
                  <c:v>43289</c:v>
                </c:pt>
                <c:pt idx="565">
                  <c:v>43290</c:v>
                </c:pt>
                <c:pt idx="566">
                  <c:v>43291</c:v>
                </c:pt>
                <c:pt idx="567">
                  <c:v>43292</c:v>
                </c:pt>
                <c:pt idx="568">
                  <c:v>43293</c:v>
                </c:pt>
                <c:pt idx="569">
                  <c:v>43294</c:v>
                </c:pt>
                <c:pt idx="570">
                  <c:v>43295</c:v>
                </c:pt>
                <c:pt idx="571">
                  <c:v>43296</c:v>
                </c:pt>
                <c:pt idx="572">
                  <c:v>43297</c:v>
                </c:pt>
                <c:pt idx="573">
                  <c:v>43298</c:v>
                </c:pt>
                <c:pt idx="574">
                  <c:v>43299</c:v>
                </c:pt>
                <c:pt idx="575">
                  <c:v>43300</c:v>
                </c:pt>
                <c:pt idx="576">
                  <c:v>43301</c:v>
                </c:pt>
                <c:pt idx="577">
                  <c:v>43302</c:v>
                </c:pt>
                <c:pt idx="578">
                  <c:v>43303</c:v>
                </c:pt>
                <c:pt idx="579">
                  <c:v>43304</c:v>
                </c:pt>
                <c:pt idx="580">
                  <c:v>43305</c:v>
                </c:pt>
                <c:pt idx="581">
                  <c:v>43306</c:v>
                </c:pt>
                <c:pt idx="582">
                  <c:v>43307</c:v>
                </c:pt>
                <c:pt idx="583">
                  <c:v>43308</c:v>
                </c:pt>
                <c:pt idx="584">
                  <c:v>43309</c:v>
                </c:pt>
                <c:pt idx="585">
                  <c:v>43310</c:v>
                </c:pt>
                <c:pt idx="586">
                  <c:v>43311</c:v>
                </c:pt>
                <c:pt idx="587">
                  <c:v>43312</c:v>
                </c:pt>
                <c:pt idx="588">
                  <c:v>43313</c:v>
                </c:pt>
                <c:pt idx="589">
                  <c:v>43314</c:v>
                </c:pt>
                <c:pt idx="590">
                  <c:v>43315</c:v>
                </c:pt>
                <c:pt idx="591">
                  <c:v>43316</c:v>
                </c:pt>
                <c:pt idx="592">
                  <c:v>43317</c:v>
                </c:pt>
                <c:pt idx="593">
                  <c:v>43318</c:v>
                </c:pt>
                <c:pt idx="594">
                  <c:v>43319</c:v>
                </c:pt>
                <c:pt idx="595">
                  <c:v>43320</c:v>
                </c:pt>
                <c:pt idx="596">
                  <c:v>43321</c:v>
                </c:pt>
                <c:pt idx="597">
                  <c:v>43322</c:v>
                </c:pt>
                <c:pt idx="598">
                  <c:v>43323</c:v>
                </c:pt>
                <c:pt idx="599">
                  <c:v>43324</c:v>
                </c:pt>
                <c:pt idx="600">
                  <c:v>43325</c:v>
                </c:pt>
                <c:pt idx="601">
                  <c:v>43326</c:v>
                </c:pt>
                <c:pt idx="602">
                  <c:v>43327</c:v>
                </c:pt>
                <c:pt idx="603">
                  <c:v>43328</c:v>
                </c:pt>
                <c:pt idx="604">
                  <c:v>43329</c:v>
                </c:pt>
                <c:pt idx="605">
                  <c:v>43330</c:v>
                </c:pt>
                <c:pt idx="606">
                  <c:v>43331</c:v>
                </c:pt>
                <c:pt idx="607">
                  <c:v>43332</c:v>
                </c:pt>
                <c:pt idx="608">
                  <c:v>43333</c:v>
                </c:pt>
                <c:pt idx="609">
                  <c:v>43334</c:v>
                </c:pt>
                <c:pt idx="610">
                  <c:v>43335</c:v>
                </c:pt>
                <c:pt idx="611">
                  <c:v>43336</c:v>
                </c:pt>
                <c:pt idx="612">
                  <c:v>43337</c:v>
                </c:pt>
                <c:pt idx="613">
                  <c:v>43338</c:v>
                </c:pt>
                <c:pt idx="614">
                  <c:v>43339</c:v>
                </c:pt>
                <c:pt idx="615">
                  <c:v>43340</c:v>
                </c:pt>
                <c:pt idx="616">
                  <c:v>43341</c:v>
                </c:pt>
                <c:pt idx="617">
                  <c:v>43342</c:v>
                </c:pt>
                <c:pt idx="618">
                  <c:v>43343</c:v>
                </c:pt>
                <c:pt idx="619">
                  <c:v>43344</c:v>
                </c:pt>
                <c:pt idx="620">
                  <c:v>43345</c:v>
                </c:pt>
                <c:pt idx="621">
                  <c:v>43346</c:v>
                </c:pt>
                <c:pt idx="622">
                  <c:v>43347</c:v>
                </c:pt>
                <c:pt idx="623">
                  <c:v>43348</c:v>
                </c:pt>
                <c:pt idx="624">
                  <c:v>43349</c:v>
                </c:pt>
                <c:pt idx="625">
                  <c:v>43350</c:v>
                </c:pt>
                <c:pt idx="626">
                  <c:v>43351</c:v>
                </c:pt>
                <c:pt idx="627">
                  <c:v>43352</c:v>
                </c:pt>
                <c:pt idx="628">
                  <c:v>43353</c:v>
                </c:pt>
                <c:pt idx="629">
                  <c:v>43354</c:v>
                </c:pt>
                <c:pt idx="630">
                  <c:v>43355</c:v>
                </c:pt>
                <c:pt idx="631">
                  <c:v>43356</c:v>
                </c:pt>
                <c:pt idx="632">
                  <c:v>43357</c:v>
                </c:pt>
                <c:pt idx="633">
                  <c:v>43358</c:v>
                </c:pt>
                <c:pt idx="634">
                  <c:v>43359</c:v>
                </c:pt>
                <c:pt idx="635">
                  <c:v>43360</c:v>
                </c:pt>
                <c:pt idx="636">
                  <c:v>43361</c:v>
                </c:pt>
                <c:pt idx="637">
                  <c:v>43362</c:v>
                </c:pt>
                <c:pt idx="638">
                  <c:v>43363</c:v>
                </c:pt>
                <c:pt idx="639">
                  <c:v>43364</c:v>
                </c:pt>
                <c:pt idx="640">
                  <c:v>43365</c:v>
                </c:pt>
                <c:pt idx="641">
                  <c:v>43366</c:v>
                </c:pt>
                <c:pt idx="642">
                  <c:v>43367</c:v>
                </c:pt>
                <c:pt idx="643">
                  <c:v>43368</c:v>
                </c:pt>
                <c:pt idx="644">
                  <c:v>43369</c:v>
                </c:pt>
                <c:pt idx="645">
                  <c:v>43370</c:v>
                </c:pt>
                <c:pt idx="646">
                  <c:v>43371</c:v>
                </c:pt>
                <c:pt idx="647">
                  <c:v>43372</c:v>
                </c:pt>
                <c:pt idx="648">
                  <c:v>43373</c:v>
                </c:pt>
                <c:pt idx="649">
                  <c:v>43374</c:v>
                </c:pt>
                <c:pt idx="650">
                  <c:v>43375</c:v>
                </c:pt>
                <c:pt idx="651">
                  <c:v>43376</c:v>
                </c:pt>
                <c:pt idx="652">
                  <c:v>43377</c:v>
                </c:pt>
                <c:pt idx="653">
                  <c:v>43378</c:v>
                </c:pt>
                <c:pt idx="654">
                  <c:v>43379</c:v>
                </c:pt>
                <c:pt idx="655">
                  <c:v>43380</c:v>
                </c:pt>
                <c:pt idx="656">
                  <c:v>43381</c:v>
                </c:pt>
                <c:pt idx="657">
                  <c:v>43382</c:v>
                </c:pt>
                <c:pt idx="658">
                  <c:v>43383</c:v>
                </c:pt>
                <c:pt idx="659">
                  <c:v>43384</c:v>
                </c:pt>
                <c:pt idx="660">
                  <c:v>43385</c:v>
                </c:pt>
                <c:pt idx="661">
                  <c:v>43386</c:v>
                </c:pt>
                <c:pt idx="662">
                  <c:v>43387</c:v>
                </c:pt>
                <c:pt idx="663">
                  <c:v>43388</c:v>
                </c:pt>
                <c:pt idx="664">
                  <c:v>43389</c:v>
                </c:pt>
                <c:pt idx="665">
                  <c:v>43390</c:v>
                </c:pt>
                <c:pt idx="666">
                  <c:v>43391</c:v>
                </c:pt>
                <c:pt idx="667">
                  <c:v>43392</c:v>
                </c:pt>
                <c:pt idx="668">
                  <c:v>43393</c:v>
                </c:pt>
                <c:pt idx="669">
                  <c:v>43394</c:v>
                </c:pt>
                <c:pt idx="670">
                  <c:v>43395</c:v>
                </c:pt>
                <c:pt idx="671">
                  <c:v>43396</c:v>
                </c:pt>
                <c:pt idx="672">
                  <c:v>43397</c:v>
                </c:pt>
                <c:pt idx="673">
                  <c:v>43398</c:v>
                </c:pt>
                <c:pt idx="674">
                  <c:v>43399</c:v>
                </c:pt>
                <c:pt idx="675">
                  <c:v>43400</c:v>
                </c:pt>
                <c:pt idx="676">
                  <c:v>43401</c:v>
                </c:pt>
                <c:pt idx="677">
                  <c:v>43402</c:v>
                </c:pt>
                <c:pt idx="678">
                  <c:v>43403</c:v>
                </c:pt>
                <c:pt idx="679">
                  <c:v>43404</c:v>
                </c:pt>
                <c:pt idx="680">
                  <c:v>43405</c:v>
                </c:pt>
                <c:pt idx="681">
                  <c:v>43406</c:v>
                </c:pt>
                <c:pt idx="682">
                  <c:v>43407</c:v>
                </c:pt>
                <c:pt idx="683">
                  <c:v>43408</c:v>
                </c:pt>
                <c:pt idx="684">
                  <c:v>43409</c:v>
                </c:pt>
                <c:pt idx="685">
                  <c:v>43410</c:v>
                </c:pt>
                <c:pt idx="686">
                  <c:v>43411</c:v>
                </c:pt>
                <c:pt idx="687">
                  <c:v>43412</c:v>
                </c:pt>
                <c:pt idx="688">
                  <c:v>43413</c:v>
                </c:pt>
                <c:pt idx="689">
                  <c:v>43414</c:v>
                </c:pt>
                <c:pt idx="690">
                  <c:v>43415</c:v>
                </c:pt>
                <c:pt idx="691">
                  <c:v>43416</c:v>
                </c:pt>
                <c:pt idx="692">
                  <c:v>43417</c:v>
                </c:pt>
                <c:pt idx="693">
                  <c:v>43418</c:v>
                </c:pt>
                <c:pt idx="694">
                  <c:v>43419</c:v>
                </c:pt>
                <c:pt idx="695">
                  <c:v>43420</c:v>
                </c:pt>
                <c:pt idx="696">
                  <c:v>43421</c:v>
                </c:pt>
                <c:pt idx="697">
                  <c:v>43422</c:v>
                </c:pt>
                <c:pt idx="698">
                  <c:v>43423</c:v>
                </c:pt>
                <c:pt idx="699">
                  <c:v>43424</c:v>
                </c:pt>
                <c:pt idx="700">
                  <c:v>43425</c:v>
                </c:pt>
                <c:pt idx="701">
                  <c:v>43426</c:v>
                </c:pt>
                <c:pt idx="702">
                  <c:v>43427</c:v>
                </c:pt>
                <c:pt idx="703">
                  <c:v>43428</c:v>
                </c:pt>
                <c:pt idx="704">
                  <c:v>43429</c:v>
                </c:pt>
                <c:pt idx="705">
                  <c:v>43430</c:v>
                </c:pt>
                <c:pt idx="706">
                  <c:v>43431</c:v>
                </c:pt>
                <c:pt idx="707">
                  <c:v>43432</c:v>
                </c:pt>
                <c:pt idx="708">
                  <c:v>43433</c:v>
                </c:pt>
                <c:pt idx="709">
                  <c:v>43434</c:v>
                </c:pt>
                <c:pt idx="710">
                  <c:v>43435</c:v>
                </c:pt>
                <c:pt idx="711">
                  <c:v>43436</c:v>
                </c:pt>
                <c:pt idx="712">
                  <c:v>43437</c:v>
                </c:pt>
                <c:pt idx="713">
                  <c:v>43438</c:v>
                </c:pt>
                <c:pt idx="714">
                  <c:v>43439</c:v>
                </c:pt>
                <c:pt idx="715">
                  <c:v>43440</c:v>
                </c:pt>
                <c:pt idx="716">
                  <c:v>43441</c:v>
                </c:pt>
                <c:pt idx="717">
                  <c:v>43442</c:v>
                </c:pt>
                <c:pt idx="718">
                  <c:v>43443</c:v>
                </c:pt>
                <c:pt idx="719">
                  <c:v>43444</c:v>
                </c:pt>
                <c:pt idx="720">
                  <c:v>43445</c:v>
                </c:pt>
                <c:pt idx="721">
                  <c:v>43446</c:v>
                </c:pt>
                <c:pt idx="722">
                  <c:v>43447</c:v>
                </c:pt>
                <c:pt idx="723">
                  <c:v>43448</c:v>
                </c:pt>
                <c:pt idx="724">
                  <c:v>43449</c:v>
                </c:pt>
                <c:pt idx="725">
                  <c:v>43450</c:v>
                </c:pt>
                <c:pt idx="726">
                  <c:v>43451</c:v>
                </c:pt>
                <c:pt idx="727">
                  <c:v>43452</c:v>
                </c:pt>
                <c:pt idx="728">
                  <c:v>43453</c:v>
                </c:pt>
                <c:pt idx="729">
                  <c:v>43454</c:v>
                </c:pt>
                <c:pt idx="730">
                  <c:v>43455</c:v>
                </c:pt>
                <c:pt idx="731">
                  <c:v>43456</c:v>
                </c:pt>
                <c:pt idx="732">
                  <c:v>43457</c:v>
                </c:pt>
                <c:pt idx="733">
                  <c:v>43458</c:v>
                </c:pt>
                <c:pt idx="734">
                  <c:v>43459</c:v>
                </c:pt>
                <c:pt idx="735">
                  <c:v>43460</c:v>
                </c:pt>
                <c:pt idx="736">
                  <c:v>43461</c:v>
                </c:pt>
                <c:pt idx="737">
                  <c:v>43462</c:v>
                </c:pt>
                <c:pt idx="738">
                  <c:v>43463</c:v>
                </c:pt>
                <c:pt idx="739">
                  <c:v>43464</c:v>
                </c:pt>
                <c:pt idx="740">
                  <c:v>43465</c:v>
                </c:pt>
                <c:pt idx="741">
                  <c:v>43466</c:v>
                </c:pt>
                <c:pt idx="742">
                  <c:v>43467</c:v>
                </c:pt>
                <c:pt idx="743">
                  <c:v>43468</c:v>
                </c:pt>
                <c:pt idx="744">
                  <c:v>43469</c:v>
                </c:pt>
                <c:pt idx="745">
                  <c:v>43470</c:v>
                </c:pt>
              </c:numCache>
            </c:numRef>
          </c:cat>
          <c:val>
            <c:numRef>
              <c:f>'[Discharge.Primary@BQ766632.csv]Sheet1'!$C$2:$C$747</c:f>
              <c:numCache>
                <c:formatCode>General</c:formatCode>
                <c:ptCount val="746"/>
                <c:pt idx="0">
                  <c:v>5.0999999999999997E-2</c:v>
                </c:pt>
                <c:pt idx="1">
                  <c:v>5.0999999999999997E-2</c:v>
                </c:pt>
                <c:pt idx="2">
                  <c:v>5.0999999999999997E-2</c:v>
                </c:pt>
                <c:pt idx="3">
                  <c:v>5.0999999999999997E-2</c:v>
                </c:pt>
                <c:pt idx="4">
                  <c:v>5.0999999999999997E-2</c:v>
                </c:pt>
                <c:pt idx="5">
                  <c:v>5.0999999999999997E-2</c:v>
                </c:pt>
                <c:pt idx="6">
                  <c:v>5.0999999999999997E-2</c:v>
                </c:pt>
                <c:pt idx="7">
                  <c:v>5.0999999999999997E-2</c:v>
                </c:pt>
                <c:pt idx="8">
                  <c:v>5.0999999999999997E-2</c:v>
                </c:pt>
                <c:pt idx="9">
                  <c:v>5.0999999999999997E-2</c:v>
                </c:pt>
                <c:pt idx="10">
                  <c:v>5.0999999999999997E-2</c:v>
                </c:pt>
                <c:pt idx="11">
                  <c:v>5.0999999999999997E-2</c:v>
                </c:pt>
                <c:pt idx="12">
                  <c:v>5.0999999999999997E-2</c:v>
                </c:pt>
                <c:pt idx="13">
                  <c:v>5.0999999999999997E-2</c:v>
                </c:pt>
                <c:pt idx="14">
                  <c:v>5.0999999999999997E-2</c:v>
                </c:pt>
                <c:pt idx="15">
                  <c:v>5.0999999999999997E-2</c:v>
                </c:pt>
                <c:pt idx="16">
                  <c:v>5.0999999999999997E-2</c:v>
                </c:pt>
                <c:pt idx="17">
                  <c:v>5.0999999999999997E-2</c:v>
                </c:pt>
                <c:pt idx="18">
                  <c:v>5.0999999999999997E-2</c:v>
                </c:pt>
                <c:pt idx="19">
                  <c:v>5.0999999999999997E-2</c:v>
                </c:pt>
                <c:pt idx="20">
                  <c:v>5.0999999999999997E-2</c:v>
                </c:pt>
                <c:pt idx="21">
                  <c:v>5.0999999999999997E-2</c:v>
                </c:pt>
                <c:pt idx="22">
                  <c:v>5.0999999999999997E-2</c:v>
                </c:pt>
                <c:pt idx="23">
                  <c:v>5.0999999999999997E-2</c:v>
                </c:pt>
                <c:pt idx="24">
                  <c:v>5.0999999999999997E-2</c:v>
                </c:pt>
                <c:pt idx="25">
                  <c:v>5.0999999999999997E-2</c:v>
                </c:pt>
                <c:pt idx="26">
                  <c:v>5.0999999999999997E-2</c:v>
                </c:pt>
                <c:pt idx="27">
                  <c:v>5.0999999999999997E-2</c:v>
                </c:pt>
                <c:pt idx="28">
                  <c:v>5.0999999999999997E-2</c:v>
                </c:pt>
                <c:pt idx="29">
                  <c:v>5.0999999999999997E-2</c:v>
                </c:pt>
                <c:pt idx="30">
                  <c:v>5.0999999999999997E-2</c:v>
                </c:pt>
                <c:pt idx="31">
                  <c:v>5.0999999999999997E-2</c:v>
                </c:pt>
                <c:pt idx="32">
                  <c:v>5.0999999999999997E-2</c:v>
                </c:pt>
                <c:pt idx="33">
                  <c:v>5.0999999999999997E-2</c:v>
                </c:pt>
                <c:pt idx="34">
                  <c:v>5.0999999999999997E-2</c:v>
                </c:pt>
                <c:pt idx="35">
                  <c:v>5.0999999999999997E-2</c:v>
                </c:pt>
                <c:pt idx="36">
                  <c:v>5.0999999999999997E-2</c:v>
                </c:pt>
                <c:pt idx="37">
                  <c:v>5.0999999999999997E-2</c:v>
                </c:pt>
                <c:pt idx="38">
                  <c:v>5.0999999999999997E-2</c:v>
                </c:pt>
                <c:pt idx="39">
                  <c:v>5.0999999999999997E-2</c:v>
                </c:pt>
                <c:pt idx="40">
                  <c:v>5.0999999999999997E-2</c:v>
                </c:pt>
                <c:pt idx="41">
                  <c:v>5.0999999999999997E-2</c:v>
                </c:pt>
                <c:pt idx="42">
                  <c:v>5.0999999999999997E-2</c:v>
                </c:pt>
                <c:pt idx="43">
                  <c:v>5.0999999999999997E-2</c:v>
                </c:pt>
                <c:pt idx="44">
                  <c:v>5.0999999999999997E-2</c:v>
                </c:pt>
                <c:pt idx="45">
                  <c:v>5.0999999999999997E-2</c:v>
                </c:pt>
                <c:pt idx="46">
                  <c:v>5.0999999999999997E-2</c:v>
                </c:pt>
                <c:pt idx="47">
                  <c:v>5.0999999999999997E-2</c:v>
                </c:pt>
                <c:pt idx="48">
                  <c:v>5.0999999999999997E-2</c:v>
                </c:pt>
                <c:pt idx="49">
                  <c:v>5.0999999999999997E-2</c:v>
                </c:pt>
                <c:pt idx="50">
                  <c:v>5.0999999999999997E-2</c:v>
                </c:pt>
                <c:pt idx="51">
                  <c:v>5.0999999999999997E-2</c:v>
                </c:pt>
                <c:pt idx="52">
                  <c:v>5.0999999999999997E-2</c:v>
                </c:pt>
                <c:pt idx="53">
                  <c:v>5.0999999999999997E-2</c:v>
                </c:pt>
                <c:pt idx="54">
                  <c:v>5.0999999999999997E-2</c:v>
                </c:pt>
                <c:pt idx="55">
                  <c:v>5.0999999999999997E-2</c:v>
                </c:pt>
                <c:pt idx="56">
                  <c:v>5.0999999999999997E-2</c:v>
                </c:pt>
                <c:pt idx="57">
                  <c:v>5.0999999999999997E-2</c:v>
                </c:pt>
                <c:pt idx="58">
                  <c:v>5.0999999999999997E-2</c:v>
                </c:pt>
                <c:pt idx="59">
                  <c:v>5.0999999999999997E-2</c:v>
                </c:pt>
                <c:pt idx="60">
                  <c:v>5.0999999999999997E-2</c:v>
                </c:pt>
                <c:pt idx="61">
                  <c:v>5.0999999999999997E-2</c:v>
                </c:pt>
                <c:pt idx="62">
                  <c:v>5.0999999999999997E-2</c:v>
                </c:pt>
                <c:pt idx="63">
                  <c:v>5.0999999999999997E-2</c:v>
                </c:pt>
                <c:pt idx="64">
                  <c:v>5.0999999999999997E-2</c:v>
                </c:pt>
                <c:pt idx="65">
                  <c:v>5.0999999999999997E-2</c:v>
                </c:pt>
                <c:pt idx="66">
                  <c:v>5.0999999999999997E-2</c:v>
                </c:pt>
                <c:pt idx="67">
                  <c:v>5.0999999999999997E-2</c:v>
                </c:pt>
                <c:pt idx="68">
                  <c:v>5.0999999999999997E-2</c:v>
                </c:pt>
                <c:pt idx="69">
                  <c:v>5.0999999999999997E-2</c:v>
                </c:pt>
                <c:pt idx="70">
                  <c:v>5.0999999999999997E-2</c:v>
                </c:pt>
                <c:pt idx="71">
                  <c:v>5.0999999999999997E-2</c:v>
                </c:pt>
                <c:pt idx="72">
                  <c:v>5.0999999999999997E-2</c:v>
                </c:pt>
                <c:pt idx="73">
                  <c:v>5.0999999999999997E-2</c:v>
                </c:pt>
                <c:pt idx="74">
                  <c:v>5.0999999999999997E-2</c:v>
                </c:pt>
                <c:pt idx="75">
                  <c:v>5.0999999999999997E-2</c:v>
                </c:pt>
                <c:pt idx="76">
                  <c:v>5.0999999999999997E-2</c:v>
                </c:pt>
                <c:pt idx="77">
                  <c:v>5.0999999999999997E-2</c:v>
                </c:pt>
                <c:pt idx="78">
                  <c:v>5.0999999999999997E-2</c:v>
                </c:pt>
                <c:pt idx="79">
                  <c:v>5.0999999999999997E-2</c:v>
                </c:pt>
                <c:pt idx="80">
                  <c:v>5.0999999999999997E-2</c:v>
                </c:pt>
                <c:pt idx="81">
                  <c:v>5.0999999999999997E-2</c:v>
                </c:pt>
                <c:pt idx="82">
                  <c:v>5.0999999999999997E-2</c:v>
                </c:pt>
                <c:pt idx="83">
                  <c:v>5.0999999999999997E-2</c:v>
                </c:pt>
                <c:pt idx="84">
                  <c:v>5.0999999999999997E-2</c:v>
                </c:pt>
                <c:pt idx="85">
                  <c:v>5.0999999999999997E-2</c:v>
                </c:pt>
                <c:pt idx="86">
                  <c:v>5.0999999999999997E-2</c:v>
                </c:pt>
                <c:pt idx="87">
                  <c:v>5.0999999999999997E-2</c:v>
                </c:pt>
                <c:pt idx="88">
                  <c:v>5.0999999999999997E-2</c:v>
                </c:pt>
                <c:pt idx="89">
                  <c:v>5.0999999999999997E-2</c:v>
                </c:pt>
                <c:pt idx="90">
                  <c:v>5.0999999999999997E-2</c:v>
                </c:pt>
                <c:pt idx="91">
                  <c:v>5.0999999999999997E-2</c:v>
                </c:pt>
                <c:pt idx="92">
                  <c:v>5.0999999999999997E-2</c:v>
                </c:pt>
                <c:pt idx="93">
                  <c:v>5.0999999999999997E-2</c:v>
                </c:pt>
                <c:pt idx="94">
                  <c:v>5.0999999999999997E-2</c:v>
                </c:pt>
                <c:pt idx="95">
                  <c:v>5.0999999999999997E-2</c:v>
                </c:pt>
                <c:pt idx="96">
                  <c:v>5.0999999999999997E-2</c:v>
                </c:pt>
                <c:pt idx="97">
                  <c:v>5.0999999999999997E-2</c:v>
                </c:pt>
                <c:pt idx="98">
                  <c:v>5.0999999999999997E-2</c:v>
                </c:pt>
                <c:pt idx="99">
                  <c:v>5.0999999999999997E-2</c:v>
                </c:pt>
                <c:pt idx="100">
                  <c:v>5.0999999999999997E-2</c:v>
                </c:pt>
                <c:pt idx="101">
                  <c:v>5.0999999999999997E-2</c:v>
                </c:pt>
                <c:pt idx="102">
                  <c:v>5.0999999999999997E-2</c:v>
                </c:pt>
                <c:pt idx="103">
                  <c:v>5.0999999999999997E-2</c:v>
                </c:pt>
                <c:pt idx="104">
                  <c:v>5.0999999999999997E-2</c:v>
                </c:pt>
                <c:pt idx="105">
                  <c:v>5.0999999999999997E-2</c:v>
                </c:pt>
                <c:pt idx="106">
                  <c:v>5.0999999999999997E-2</c:v>
                </c:pt>
                <c:pt idx="107">
                  <c:v>5.0999999999999997E-2</c:v>
                </c:pt>
                <c:pt idx="108">
                  <c:v>5.0999999999999997E-2</c:v>
                </c:pt>
                <c:pt idx="109">
                  <c:v>5.0999999999999997E-2</c:v>
                </c:pt>
                <c:pt idx="110">
                  <c:v>5.0999999999999997E-2</c:v>
                </c:pt>
                <c:pt idx="111">
                  <c:v>5.0999999999999997E-2</c:v>
                </c:pt>
                <c:pt idx="112">
                  <c:v>5.0999999999999997E-2</c:v>
                </c:pt>
                <c:pt idx="113">
                  <c:v>5.0999999999999997E-2</c:v>
                </c:pt>
                <c:pt idx="114">
                  <c:v>5.0999999999999997E-2</c:v>
                </c:pt>
                <c:pt idx="115">
                  <c:v>5.0999999999999997E-2</c:v>
                </c:pt>
                <c:pt idx="116">
                  <c:v>5.0999999999999997E-2</c:v>
                </c:pt>
                <c:pt idx="117">
                  <c:v>5.0999999999999997E-2</c:v>
                </c:pt>
                <c:pt idx="118">
                  <c:v>5.0999999999999997E-2</c:v>
                </c:pt>
                <c:pt idx="119">
                  <c:v>5.0999999999999997E-2</c:v>
                </c:pt>
                <c:pt idx="120">
                  <c:v>5.0999999999999997E-2</c:v>
                </c:pt>
                <c:pt idx="121">
                  <c:v>5.0999999999999997E-2</c:v>
                </c:pt>
                <c:pt idx="122">
                  <c:v>5.0999999999999997E-2</c:v>
                </c:pt>
                <c:pt idx="123">
                  <c:v>5.0999999999999997E-2</c:v>
                </c:pt>
                <c:pt idx="124">
                  <c:v>5.0999999999999997E-2</c:v>
                </c:pt>
                <c:pt idx="125">
                  <c:v>5.0999999999999997E-2</c:v>
                </c:pt>
                <c:pt idx="126">
                  <c:v>5.0999999999999997E-2</c:v>
                </c:pt>
                <c:pt idx="127">
                  <c:v>5.0999999999999997E-2</c:v>
                </c:pt>
                <c:pt idx="128">
                  <c:v>5.0999999999999997E-2</c:v>
                </c:pt>
                <c:pt idx="129">
                  <c:v>5.0999999999999997E-2</c:v>
                </c:pt>
                <c:pt idx="130">
                  <c:v>5.0999999999999997E-2</c:v>
                </c:pt>
                <c:pt idx="131">
                  <c:v>5.0999999999999997E-2</c:v>
                </c:pt>
                <c:pt idx="132">
                  <c:v>5.0999999999999997E-2</c:v>
                </c:pt>
                <c:pt idx="133">
                  <c:v>5.0999999999999997E-2</c:v>
                </c:pt>
                <c:pt idx="134">
                  <c:v>5.0999999999999997E-2</c:v>
                </c:pt>
                <c:pt idx="135">
                  <c:v>5.0999999999999997E-2</c:v>
                </c:pt>
                <c:pt idx="136">
                  <c:v>5.0999999999999997E-2</c:v>
                </c:pt>
                <c:pt idx="137">
                  <c:v>5.0999999999999997E-2</c:v>
                </c:pt>
                <c:pt idx="138">
                  <c:v>5.0999999999999997E-2</c:v>
                </c:pt>
                <c:pt idx="139">
                  <c:v>5.0999999999999997E-2</c:v>
                </c:pt>
                <c:pt idx="140">
                  <c:v>5.0999999999999997E-2</c:v>
                </c:pt>
                <c:pt idx="141">
                  <c:v>5.0999999999999997E-2</c:v>
                </c:pt>
                <c:pt idx="142">
                  <c:v>5.0999999999999997E-2</c:v>
                </c:pt>
                <c:pt idx="143">
                  <c:v>5.0999999999999997E-2</c:v>
                </c:pt>
                <c:pt idx="144">
                  <c:v>5.0999999999999997E-2</c:v>
                </c:pt>
                <c:pt idx="145">
                  <c:v>5.0999999999999997E-2</c:v>
                </c:pt>
                <c:pt idx="146">
                  <c:v>5.0999999999999997E-2</c:v>
                </c:pt>
                <c:pt idx="147">
                  <c:v>5.0999999999999997E-2</c:v>
                </c:pt>
                <c:pt idx="148">
                  <c:v>5.0999999999999997E-2</c:v>
                </c:pt>
                <c:pt idx="149">
                  <c:v>5.0999999999999997E-2</c:v>
                </c:pt>
                <c:pt idx="150">
                  <c:v>5.0999999999999997E-2</c:v>
                </c:pt>
                <c:pt idx="151">
                  <c:v>5.0999999999999997E-2</c:v>
                </c:pt>
                <c:pt idx="152">
                  <c:v>5.0999999999999997E-2</c:v>
                </c:pt>
                <c:pt idx="153">
                  <c:v>5.0999999999999997E-2</c:v>
                </c:pt>
                <c:pt idx="154">
                  <c:v>5.0999999999999997E-2</c:v>
                </c:pt>
                <c:pt idx="155">
                  <c:v>5.0999999999999997E-2</c:v>
                </c:pt>
                <c:pt idx="156">
                  <c:v>5.0999999999999997E-2</c:v>
                </c:pt>
                <c:pt idx="157">
                  <c:v>5.0999999999999997E-2</c:v>
                </c:pt>
                <c:pt idx="158">
                  <c:v>5.0999999999999997E-2</c:v>
                </c:pt>
                <c:pt idx="159">
                  <c:v>5.0999999999999997E-2</c:v>
                </c:pt>
                <c:pt idx="160">
                  <c:v>5.0999999999999997E-2</c:v>
                </c:pt>
                <c:pt idx="161">
                  <c:v>5.0999999999999997E-2</c:v>
                </c:pt>
                <c:pt idx="162">
                  <c:v>5.0999999999999997E-2</c:v>
                </c:pt>
                <c:pt idx="163">
                  <c:v>5.0999999999999997E-2</c:v>
                </c:pt>
                <c:pt idx="164">
                  <c:v>5.0999999999999997E-2</c:v>
                </c:pt>
                <c:pt idx="165">
                  <c:v>5.0999999999999997E-2</c:v>
                </c:pt>
                <c:pt idx="166">
                  <c:v>5.0999999999999997E-2</c:v>
                </c:pt>
                <c:pt idx="167">
                  <c:v>5.0999999999999997E-2</c:v>
                </c:pt>
                <c:pt idx="168">
                  <c:v>5.0999999999999997E-2</c:v>
                </c:pt>
                <c:pt idx="169">
                  <c:v>5.0999999999999997E-2</c:v>
                </c:pt>
                <c:pt idx="170">
                  <c:v>5.0999999999999997E-2</c:v>
                </c:pt>
                <c:pt idx="171">
                  <c:v>5.0999999999999997E-2</c:v>
                </c:pt>
                <c:pt idx="172">
                  <c:v>5.0999999999999997E-2</c:v>
                </c:pt>
                <c:pt idx="173">
                  <c:v>5.0999999999999997E-2</c:v>
                </c:pt>
                <c:pt idx="174">
                  <c:v>5.0999999999999997E-2</c:v>
                </c:pt>
                <c:pt idx="175">
                  <c:v>5.0999999999999997E-2</c:v>
                </c:pt>
                <c:pt idx="176">
                  <c:v>5.0999999999999997E-2</c:v>
                </c:pt>
                <c:pt idx="177">
                  <c:v>5.0999999999999997E-2</c:v>
                </c:pt>
                <c:pt idx="178">
                  <c:v>5.0999999999999997E-2</c:v>
                </c:pt>
                <c:pt idx="179">
                  <c:v>5.0999999999999997E-2</c:v>
                </c:pt>
                <c:pt idx="180">
                  <c:v>5.0999999999999997E-2</c:v>
                </c:pt>
                <c:pt idx="181">
                  <c:v>5.0999999999999997E-2</c:v>
                </c:pt>
                <c:pt idx="182">
                  <c:v>5.0999999999999997E-2</c:v>
                </c:pt>
                <c:pt idx="183">
                  <c:v>5.0999999999999997E-2</c:v>
                </c:pt>
                <c:pt idx="184">
                  <c:v>5.0999999999999997E-2</c:v>
                </c:pt>
                <c:pt idx="185">
                  <c:v>5.0999999999999997E-2</c:v>
                </c:pt>
                <c:pt idx="186">
                  <c:v>5.0999999999999997E-2</c:v>
                </c:pt>
                <c:pt idx="187">
                  <c:v>5.0999999999999997E-2</c:v>
                </c:pt>
                <c:pt idx="188">
                  <c:v>5.0999999999999997E-2</c:v>
                </c:pt>
                <c:pt idx="189">
                  <c:v>5.0999999999999997E-2</c:v>
                </c:pt>
                <c:pt idx="190">
                  <c:v>5.0999999999999997E-2</c:v>
                </c:pt>
                <c:pt idx="191">
                  <c:v>5.0999999999999997E-2</c:v>
                </c:pt>
                <c:pt idx="192">
                  <c:v>5.0999999999999997E-2</c:v>
                </c:pt>
                <c:pt idx="193">
                  <c:v>5.0999999999999997E-2</c:v>
                </c:pt>
                <c:pt idx="194">
                  <c:v>5.0999999999999997E-2</c:v>
                </c:pt>
                <c:pt idx="195">
                  <c:v>5.0999999999999997E-2</c:v>
                </c:pt>
                <c:pt idx="196">
                  <c:v>5.0999999999999997E-2</c:v>
                </c:pt>
                <c:pt idx="197">
                  <c:v>5.0999999999999997E-2</c:v>
                </c:pt>
                <c:pt idx="198">
                  <c:v>5.0999999999999997E-2</c:v>
                </c:pt>
                <c:pt idx="199">
                  <c:v>5.0999999999999997E-2</c:v>
                </c:pt>
                <c:pt idx="200">
                  <c:v>5.0999999999999997E-2</c:v>
                </c:pt>
                <c:pt idx="201">
                  <c:v>5.0999999999999997E-2</c:v>
                </c:pt>
                <c:pt idx="202">
                  <c:v>5.0999999999999997E-2</c:v>
                </c:pt>
                <c:pt idx="203">
                  <c:v>5.0999999999999997E-2</c:v>
                </c:pt>
                <c:pt idx="204">
                  <c:v>5.0999999999999997E-2</c:v>
                </c:pt>
                <c:pt idx="205">
                  <c:v>5.0999999999999997E-2</c:v>
                </c:pt>
                <c:pt idx="206">
                  <c:v>5.0999999999999997E-2</c:v>
                </c:pt>
                <c:pt idx="207">
                  <c:v>5.0999999999999997E-2</c:v>
                </c:pt>
                <c:pt idx="208">
                  <c:v>5.0999999999999997E-2</c:v>
                </c:pt>
                <c:pt idx="209">
                  <c:v>5.0999999999999997E-2</c:v>
                </c:pt>
                <c:pt idx="210">
                  <c:v>5.0999999999999997E-2</c:v>
                </c:pt>
                <c:pt idx="211">
                  <c:v>5.0999999999999997E-2</c:v>
                </c:pt>
                <c:pt idx="212">
                  <c:v>5.0999999999999997E-2</c:v>
                </c:pt>
                <c:pt idx="213">
                  <c:v>5.0999999999999997E-2</c:v>
                </c:pt>
                <c:pt idx="214">
                  <c:v>5.0999999999999997E-2</c:v>
                </c:pt>
                <c:pt idx="215">
                  <c:v>5.0999999999999997E-2</c:v>
                </c:pt>
                <c:pt idx="216">
                  <c:v>5.0999999999999997E-2</c:v>
                </c:pt>
                <c:pt idx="217">
                  <c:v>5.0999999999999997E-2</c:v>
                </c:pt>
                <c:pt idx="218">
                  <c:v>5.0999999999999997E-2</c:v>
                </c:pt>
                <c:pt idx="219">
                  <c:v>5.0999999999999997E-2</c:v>
                </c:pt>
                <c:pt idx="220">
                  <c:v>5.0999999999999997E-2</c:v>
                </c:pt>
                <c:pt idx="221">
                  <c:v>5.0999999999999997E-2</c:v>
                </c:pt>
                <c:pt idx="222">
                  <c:v>5.0999999999999997E-2</c:v>
                </c:pt>
                <c:pt idx="223">
                  <c:v>5.0999999999999997E-2</c:v>
                </c:pt>
                <c:pt idx="224">
                  <c:v>5.0999999999999997E-2</c:v>
                </c:pt>
                <c:pt idx="225">
                  <c:v>5.0999999999999997E-2</c:v>
                </c:pt>
                <c:pt idx="226">
                  <c:v>5.0999999999999997E-2</c:v>
                </c:pt>
                <c:pt idx="227">
                  <c:v>5.0999999999999997E-2</c:v>
                </c:pt>
                <c:pt idx="228">
                  <c:v>5.0999999999999997E-2</c:v>
                </c:pt>
                <c:pt idx="229">
                  <c:v>5.0999999999999997E-2</c:v>
                </c:pt>
                <c:pt idx="230">
                  <c:v>5.0999999999999997E-2</c:v>
                </c:pt>
                <c:pt idx="231">
                  <c:v>5.0999999999999997E-2</c:v>
                </c:pt>
                <c:pt idx="232">
                  <c:v>5.0999999999999997E-2</c:v>
                </c:pt>
                <c:pt idx="233">
                  <c:v>5.0999999999999997E-2</c:v>
                </c:pt>
                <c:pt idx="234">
                  <c:v>5.0999999999999997E-2</c:v>
                </c:pt>
                <c:pt idx="235">
                  <c:v>5.0999999999999997E-2</c:v>
                </c:pt>
                <c:pt idx="236">
                  <c:v>5.0999999999999997E-2</c:v>
                </c:pt>
                <c:pt idx="237">
                  <c:v>5.0999999999999997E-2</c:v>
                </c:pt>
                <c:pt idx="238">
                  <c:v>5.0999999999999997E-2</c:v>
                </c:pt>
                <c:pt idx="239">
                  <c:v>5.0999999999999997E-2</c:v>
                </c:pt>
                <c:pt idx="240">
                  <c:v>5.0999999999999997E-2</c:v>
                </c:pt>
                <c:pt idx="241">
                  <c:v>5.0999999999999997E-2</c:v>
                </c:pt>
                <c:pt idx="242">
                  <c:v>5.0999999999999997E-2</c:v>
                </c:pt>
                <c:pt idx="243">
                  <c:v>5.0999999999999997E-2</c:v>
                </c:pt>
                <c:pt idx="244">
                  <c:v>5.0999999999999997E-2</c:v>
                </c:pt>
                <c:pt idx="245">
                  <c:v>5.0999999999999997E-2</c:v>
                </c:pt>
                <c:pt idx="246">
                  <c:v>5.0999999999999997E-2</c:v>
                </c:pt>
                <c:pt idx="247">
                  <c:v>5.0999999999999997E-2</c:v>
                </c:pt>
                <c:pt idx="248">
                  <c:v>5.0999999999999997E-2</c:v>
                </c:pt>
                <c:pt idx="249">
                  <c:v>5.0999999999999997E-2</c:v>
                </c:pt>
                <c:pt idx="250">
                  <c:v>5.0999999999999997E-2</c:v>
                </c:pt>
                <c:pt idx="251">
                  <c:v>5.0999999999999997E-2</c:v>
                </c:pt>
                <c:pt idx="252">
                  <c:v>5.0999999999999997E-2</c:v>
                </c:pt>
                <c:pt idx="253">
                  <c:v>5.0999999999999997E-2</c:v>
                </c:pt>
                <c:pt idx="254">
                  <c:v>5.0999999999999997E-2</c:v>
                </c:pt>
                <c:pt idx="255">
                  <c:v>5.0999999999999997E-2</c:v>
                </c:pt>
                <c:pt idx="256">
                  <c:v>5.0999999999999997E-2</c:v>
                </c:pt>
                <c:pt idx="257">
                  <c:v>5.0999999999999997E-2</c:v>
                </c:pt>
                <c:pt idx="258">
                  <c:v>5.0999999999999997E-2</c:v>
                </c:pt>
                <c:pt idx="259">
                  <c:v>5.0999999999999997E-2</c:v>
                </c:pt>
                <c:pt idx="260">
                  <c:v>5.0999999999999997E-2</c:v>
                </c:pt>
                <c:pt idx="261">
                  <c:v>5.0999999999999997E-2</c:v>
                </c:pt>
                <c:pt idx="262">
                  <c:v>5.0999999999999997E-2</c:v>
                </c:pt>
                <c:pt idx="263">
                  <c:v>5.0999999999999997E-2</c:v>
                </c:pt>
                <c:pt idx="264">
                  <c:v>5.0999999999999997E-2</c:v>
                </c:pt>
                <c:pt idx="265">
                  <c:v>5.0999999999999997E-2</c:v>
                </c:pt>
                <c:pt idx="266">
                  <c:v>5.0999999999999997E-2</c:v>
                </c:pt>
                <c:pt idx="267">
                  <c:v>5.0999999999999997E-2</c:v>
                </c:pt>
                <c:pt idx="268">
                  <c:v>5.0999999999999997E-2</c:v>
                </c:pt>
                <c:pt idx="269">
                  <c:v>5.0999999999999997E-2</c:v>
                </c:pt>
                <c:pt idx="270">
                  <c:v>5.0999999999999997E-2</c:v>
                </c:pt>
                <c:pt idx="271">
                  <c:v>5.0999999999999997E-2</c:v>
                </c:pt>
                <c:pt idx="272">
                  <c:v>5.0999999999999997E-2</c:v>
                </c:pt>
                <c:pt idx="273">
                  <c:v>5.0999999999999997E-2</c:v>
                </c:pt>
                <c:pt idx="274">
                  <c:v>5.0999999999999997E-2</c:v>
                </c:pt>
                <c:pt idx="275">
                  <c:v>5.0999999999999997E-2</c:v>
                </c:pt>
                <c:pt idx="276">
                  <c:v>5.0999999999999997E-2</c:v>
                </c:pt>
                <c:pt idx="277">
                  <c:v>5.0999999999999997E-2</c:v>
                </c:pt>
                <c:pt idx="278">
                  <c:v>5.0999999999999997E-2</c:v>
                </c:pt>
                <c:pt idx="279">
                  <c:v>5.0999999999999997E-2</c:v>
                </c:pt>
                <c:pt idx="280">
                  <c:v>5.0999999999999997E-2</c:v>
                </c:pt>
                <c:pt idx="281">
                  <c:v>5.0999999999999997E-2</c:v>
                </c:pt>
                <c:pt idx="282">
                  <c:v>5.0999999999999997E-2</c:v>
                </c:pt>
                <c:pt idx="283">
                  <c:v>5.0999999999999997E-2</c:v>
                </c:pt>
                <c:pt idx="284">
                  <c:v>5.0999999999999997E-2</c:v>
                </c:pt>
                <c:pt idx="285">
                  <c:v>5.0999999999999997E-2</c:v>
                </c:pt>
                <c:pt idx="286">
                  <c:v>5.0999999999999997E-2</c:v>
                </c:pt>
                <c:pt idx="287">
                  <c:v>5.0999999999999997E-2</c:v>
                </c:pt>
                <c:pt idx="288">
                  <c:v>5.0999999999999997E-2</c:v>
                </c:pt>
                <c:pt idx="289">
                  <c:v>5.0999999999999997E-2</c:v>
                </c:pt>
                <c:pt idx="290">
                  <c:v>5.0999999999999997E-2</c:v>
                </c:pt>
                <c:pt idx="291">
                  <c:v>5.0999999999999997E-2</c:v>
                </c:pt>
                <c:pt idx="292">
                  <c:v>5.0999999999999997E-2</c:v>
                </c:pt>
                <c:pt idx="293">
                  <c:v>5.0999999999999997E-2</c:v>
                </c:pt>
                <c:pt idx="294">
                  <c:v>5.0999999999999997E-2</c:v>
                </c:pt>
                <c:pt idx="295">
                  <c:v>5.0999999999999997E-2</c:v>
                </c:pt>
                <c:pt idx="296">
                  <c:v>5.0999999999999997E-2</c:v>
                </c:pt>
                <c:pt idx="297">
                  <c:v>5.0999999999999997E-2</c:v>
                </c:pt>
                <c:pt idx="298">
                  <c:v>5.0999999999999997E-2</c:v>
                </c:pt>
                <c:pt idx="299">
                  <c:v>5.0999999999999997E-2</c:v>
                </c:pt>
                <c:pt idx="300">
                  <c:v>5.0999999999999997E-2</c:v>
                </c:pt>
                <c:pt idx="301">
                  <c:v>5.0999999999999997E-2</c:v>
                </c:pt>
                <c:pt idx="302">
                  <c:v>5.0999999999999997E-2</c:v>
                </c:pt>
                <c:pt idx="303">
                  <c:v>5.0999999999999997E-2</c:v>
                </c:pt>
                <c:pt idx="304">
                  <c:v>5.0999999999999997E-2</c:v>
                </c:pt>
                <c:pt idx="305">
                  <c:v>5.0999999999999997E-2</c:v>
                </c:pt>
                <c:pt idx="306">
                  <c:v>5.0999999999999997E-2</c:v>
                </c:pt>
                <c:pt idx="307">
                  <c:v>5.0999999999999997E-2</c:v>
                </c:pt>
                <c:pt idx="308">
                  <c:v>5.0999999999999997E-2</c:v>
                </c:pt>
                <c:pt idx="309">
                  <c:v>5.0999999999999997E-2</c:v>
                </c:pt>
                <c:pt idx="310">
                  <c:v>5.0999999999999997E-2</c:v>
                </c:pt>
                <c:pt idx="311">
                  <c:v>5.0999999999999997E-2</c:v>
                </c:pt>
                <c:pt idx="312">
                  <c:v>5.0999999999999997E-2</c:v>
                </c:pt>
                <c:pt idx="313">
                  <c:v>5.0999999999999997E-2</c:v>
                </c:pt>
                <c:pt idx="314">
                  <c:v>5.0999999999999997E-2</c:v>
                </c:pt>
                <c:pt idx="315">
                  <c:v>5.0999999999999997E-2</c:v>
                </c:pt>
                <c:pt idx="316">
                  <c:v>5.0999999999999997E-2</c:v>
                </c:pt>
                <c:pt idx="317">
                  <c:v>5.0999999999999997E-2</c:v>
                </c:pt>
                <c:pt idx="318">
                  <c:v>5.0999999999999997E-2</c:v>
                </c:pt>
                <c:pt idx="319">
                  <c:v>5.0999999999999997E-2</c:v>
                </c:pt>
                <c:pt idx="320">
                  <c:v>5.0999999999999997E-2</c:v>
                </c:pt>
                <c:pt idx="321">
                  <c:v>5.0999999999999997E-2</c:v>
                </c:pt>
                <c:pt idx="322">
                  <c:v>5.0999999999999997E-2</c:v>
                </c:pt>
                <c:pt idx="323">
                  <c:v>5.0999999999999997E-2</c:v>
                </c:pt>
                <c:pt idx="324">
                  <c:v>5.0999999999999997E-2</c:v>
                </c:pt>
                <c:pt idx="325">
                  <c:v>5.0999999999999997E-2</c:v>
                </c:pt>
                <c:pt idx="326">
                  <c:v>5.0999999999999997E-2</c:v>
                </c:pt>
                <c:pt idx="327">
                  <c:v>5.0999999999999997E-2</c:v>
                </c:pt>
                <c:pt idx="328">
                  <c:v>5.0999999999999997E-2</c:v>
                </c:pt>
                <c:pt idx="329">
                  <c:v>5.0999999999999997E-2</c:v>
                </c:pt>
                <c:pt idx="330">
                  <c:v>5.0999999999999997E-2</c:v>
                </c:pt>
                <c:pt idx="331">
                  <c:v>5.0999999999999997E-2</c:v>
                </c:pt>
                <c:pt idx="332">
                  <c:v>5.0999999999999997E-2</c:v>
                </c:pt>
                <c:pt idx="333">
                  <c:v>5.0999999999999997E-2</c:v>
                </c:pt>
                <c:pt idx="334">
                  <c:v>5.0999999999999997E-2</c:v>
                </c:pt>
                <c:pt idx="335">
                  <c:v>5.0999999999999997E-2</c:v>
                </c:pt>
                <c:pt idx="336">
                  <c:v>5.0999999999999997E-2</c:v>
                </c:pt>
                <c:pt idx="337">
                  <c:v>5.0999999999999997E-2</c:v>
                </c:pt>
                <c:pt idx="338">
                  <c:v>5.0999999999999997E-2</c:v>
                </c:pt>
                <c:pt idx="339">
                  <c:v>5.0999999999999997E-2</c:v>
                </c:pt>
                <c:pt idx="340">
                  <c:v>5.0999999999999997E-2</c:v>
                </c:pt>
                <c:pt idx="341">
                  <c:v>5.0999999999999997E-2</c:v>
                </c:pt>
                <c:pt idx="342">
                  <c:v>5.0999999999999997E-2</c:v>
                </c:pt>
                <c:pt idx="343">
                  <c:v>5.0999999999999997E-2</c:v>
                </c:pt>
                <c:pt idx="344">
                  <c:v>5.0999999999999997E-2</c:v>
                </c:pt>
                <c:pt idx="345">
                  <c:v>5.0999999999999997E-2</c:v>
                </c:pt>
                <c:pt idx="346">
                  <c:v>5.0999999999999997E-2</c:v>
                </c:pt>
                <c:pt idx="347">
                  <c:v>5.0999999999999997E-2</c:v>
                </c:pt>
                <c:pt idx="348">
                  <c:v>5.0999999999999997E-2</c:v>
                </c:pt>
                <c:pt idx="349">
                  <c:v>5.0999999999999997E-2</c:v>
                </c:pt>
                <c:pt idx="350">
                  <c:v>5.0999999999999997E-2</c:v>
                </c:pt>
                <c:pt idx="351">
                  <c:v>5.0999999999999997E-2</c:v>
                </c:pt>
                <c:pt idx="352">
                  <c:v>5.0999999999999997E-2</c:v>
                </c:pt>
                <c:pt idx="353">
                  <c:v>5.0999999999999997E-2</c:v>
                </c:pt>
                <c:pt idx="354">
                  <c:v>5.0999999999999997E-2</c:v>
                </c:pt>
                <c:pt idx="355">
                  <c:v>5.0999999999999997E-2</c:v>
                </c:pt>
                <c:pt idx="356">
                  <c:v>5.0999999999999997E-2</c:v>
                </c:pt>
                <c:pt idx="357">
                  <c:v>5.0999999999999997E-2</c:v>
                </c:pt>
                <c:pt idx="358">
                  <c:v>5.0999999999999997E-2</c:v>
                </c:pt>
                <c:pt idx="359">
                  <c:v>5.0999999999999997E-2</c:v>
                </c:pt>
                <c:pt idx="360">
                  <c:v>5.0999999999999997E-2</c:v>
                </c:pt>
                <c:pt idx="361">
                  <c:v>5.0999999999999997E-2</c:v>
                </c:pt>
                <c:pt idx="362">
                  <c:v>5.0999999999999997E-2</c:v>
                </c:pt>
                <c:pt idx="363">
                  <c:v>5.0999999999999997E-2</c:v>
                </c:pt>
                <c:pt idx="364">
                  <c:v>5.0999999999999997E-2</c:v>
                </c:pt>
                <c:pt idx="365">
                  <c:v>5.0999999999999997E-2</c:v>
                </c:pt>
                <c:pt idx="366">
                  <c:v>5.0999999999999997E-2</c:v>
                </c:pt>
                <c:pt idx="367">
                  <c:v>5.0999999999999997E-2</c:v>
                </c:pt>
                <c:pt idx="368">
                  <c:v>5.0999999999999997E-2</c:v>
                </c:pt>
                <c:pt idx="369">
                  <c:v>5.0999999999999997E-2</c:v>
                </c:pt>
                <c:pt idx="370">
                  <c:v>5.0999999999999997E-2</c:v>
                </c:pt>
                <c:pt idx="371">
                  <c:v>5.0999999999999997E-2</c:v>
                </c:pt>
                <c:pt idx="372">
                  <c:v>5.0999999999999997E-2</c:v>
                </c:pt>
                <c:pt idx="373">
                  <c:v>5.0999999999999997E-2</c:v>
                </c:pt>
                <c:pt idx="374">
                  <c:v>5.0999999999999997E-2</c:v>
                </c:pt>
                <c:pt idx="375">
                  <c:v>5.0999999999999997E-2</c:v>
                </c:pt>
                <c:pt idx="376">
                  <c:v>5.0999999999999997E-2</c:v>
                </c:pt>
                <c:pt idx="377">
                  <c:v>5.0999999999999997E-2</c:v>
                </c:pt>
                <c:pt idx="378">
                  <c:v>5.0999999999999997E-2</c:v>
                </c:pt>
                <c:pt idx="379">
                  <c:v>5.0999999999999997E-2</c:v>
                </c:pt>
                <c:pt idx="380">
                  <c:v>5.0999999999999997E-2</c:v>
                </c:pt>
                <c:pt idx="381">
                  <c:v>5.0999999999999997E-2</c:v>
                </c:pt>
                <c:pt idx="382">
                  <c:v>5.0999999999999997E-2</c:v>
                </c:pt>
                <c:pt idx="383">
                  <c:v>5.0999999999999997E-2</c:v>
                </c:pt>
                <c:pt idx="384">
                  <c:v>5.0999999999999997E-2</c:v>
                </c:pt>
                <c:pt idx="385">
                  <c:v>5.0999999999999997E-2</c:v>
                </c:pt>
                <c:pt idx="386">
                  <c:v>5.0999999999999997E-2</c:v>
                </c:pt>
                <c:pt idx="387">
                  <c:v>5.0999999999999997E-2</c:v>
                </c:pt>
                <c:pt idx="388">
                  <c:v>5.0999999999999997E-2</c:v>
                </c:pt>
                <c:pt idx="389">
                  <c:v>5.0999999999999997E-2</c:v>
                </c:pt>
                <c:pt idx="390">
                  <c:v>5.0999999999999997E-2</c:v>
                </c:pt>
                <c:pt idx="391">
                  <c:v>5.0999999999999997E-2</c:v>
                </c:pt>
                <c:pt idx="392">
                  <c:v>5.0999999999999997E-2</c:v>
                </c:pt>
                <c:pt idx="393">
                  <c:v>5.0999999999999997E-2</c:v>
                </c:pt>
                <c:pt idx="394">
                  <c:v>5.0999999999999997E-2</c:v>
                </c:pt>
                <c:pt idx="395">
                  <c:v>5.0999999999999997E-2</c:v>
                </c:pt>
                <c:pt idx="396">
                  <c:v>5.0999999999999997E-2</c:v>
                </c:pt>
                <c:pt idx="397">
                  <c:v>5.0999999999999997E-2</c:v>
                </c:pt>
                <c:pt idx="398">
                  <c:v>5.0999999999999997E-2</c:v>
                </c:pt>
                <c:pt idx="399">
                  <c:v>5.0999999999999997E-2</c:v>
                </c:pt>
                <c:pt idx="400">
                  <c:v>5.0999999999999997E-2</c:v>
                </c:pt>
                <c:pt idx="401">
                  <c:v>5.0999999999999997E-2</c:v>
                </c:pt>
                <c:pt idx="402">
                  <c:v>5.0999999999999997E-2</c:v>
                </c:pt>
                <c:pt idx="403">
                  <c:v>5.0999999999999997E-2</c:v>
                </c:pt>
                <c:pt idx="404">
                  <c:v>5.0999999999999997E-2</c:v>
                </c:pt>
                <c:pt idx="405">
                  <c:v>5.0999999999999997E-2</c:v>
                </c:pt>
                <c:pt idx="406">
                  <c:v>5.0999999999999997E-2</c:v>
                </c:pt>
                <c:pt idx="407">
                  <c:v>5.0999999999999997E-2</c:v>
                </c:pt>
                <c:pt idx="408">
                  <c:v>5.0999999999999997E-2</c:v>
                </c:pt>
                <c:pt idx="409">
                  <c:v>5.0999999999999997E-2</c:v>
                </c:pt>
                <c:pt idx="410">
                  <c:v>5.0999999999999997E-2</c:v>
                </c:pt>
                <c:pt idx="411">
                  <c:v>5.0999999999999997E-2</c:v>
                </c:pt>
                <c:pt idx="412">
                  <c:v>5.0999999999999997E-2</c:v>
                </c:pt>
                <c:pt idx="413">
                  <c:v>5.0999999999999997E-2</c:v>
                </c:pt>
                <c:pt idx="414">
                  <c:v>5.0999999999999997E-2</c:v>
                </c:pt>
                <c:pt idx="415">
                  <c:v>5.0999999999999997E-2</c:v>
                </c:pt>
                <c:pt idx="416">
                  <c:v>5.0999999999999997E-2</c:v>
                </c:pt>
                <c:pt idx="417">
                  <c:v>5.0999999999999997E-2</c:v>
                </c:pt>
                <c:pt idx="418">
                  <c:v>5.0999999999999997E-2</c:v>
                </c:pt>
                <c:pt idx="419">
                  <c:v>5.0999999999999997E-2</c:v>
                </c:pt>
                <c:pt idx="420">
                  <c:v>5.0999999999999997E-2</c:v>
                </c:pt>
                <c:pt idx="421">
                  <c:v>5.0999999999999997E-2</c:v>
                </c:pt>
                <c:pt idx="422">
                  <c:v>5.0999999999999997E-2</c:v>
                </c:pt>
                <c:pt idx="423">
                  <c:v>5.0999999999999997E-2</c:v>
                </c:pt>
                <c:pt idx="424">
                  <c:v>5.0999999999999997E-2</c:v>
                </c:pt>
                <c:pt idx="425">
                  <c:v>5.0999999999999997E-2</c:v>
                </c:pt>
                <c:pt idx="426">
                  <c:v>5.0999999999999997E-2</c:v>
                </c:pt>
                <c:pt idx="427">
                  <c:v>5.0999999999999997E-2</c:v>
                </c:pt>
                <c:pt idx="428">
                  <c:v>5.0999999999999997E-2</c:v>
                </c:pt>
                <c:pt idx="429">
                  <c:v>5.0999999999999997E-2</c:v>
                </c:pt>
                <c:pt idx="430">
                  <c:v>5.0999999999999997E-2</c:v>
                </c:pt>
                <c:pt idx="431">
                  <c:v>5.0999999999999997E-2</c:v>
                </c:pt>
                <c:pt idx="432">
                  <c:v>5.0999999999999997E-2</c:v>
                </c:pt>
                <c:pt idx="433">
                  <c:v>5.0999999999999997E-2</c:v>
                </c:pt>
                <c:pt idx="434">
                  <c:v>5.0999999999999997E-2</c:v>
                </c:pt>
                <c:pt idx="435">
                  <c:v>5.0999999999999997E-2</c:v>
                </c:pt>
                <c:pt idx="436">
                  <c:v>5.0999999999999997E-2</c:v>
                </c:pt>
                <c:pt idx="437">
                  <c:v>5.0999999999999997E-2</c:v>
                </c:pt>
                <c:pt idx="438">
                  <c:v>5.0999999999999997E-2</c:v>
                </c:pt>
                <c:pt idx="439">
                  <c:v>5.0999999999999997E-2</c:v>
                </c:pt>
                <c:pt idx="440">
                  <c:v>5.0999999999999997E-2</c:v>
                </c:pt>
                <c:pt idx="441">
                  <c:v>5.0999999999999997E-2</c:v>
                </c:pt>
                <c:pt idx="442">
                  <c:v>5.0999999999999997E-2</c:v>
                </c:pt>
                <c:pt idx="443">
                  <c:v>5.0999999999999997E-2</c:v>
                </c:pt>
                <c:pt idx="444">
                  <c:v>5.0999999999999997E-2</c:v>
                </c:pt>
                <c:pt idx="445">
                  <c:v>5.0999999999999997E-2</c:v>
                </c:pt>
                <c:pt idx="446">
                  <c:v>5.0999999999999997E-2</c:v>
                </c:pt>
                <c:pt idx="447">
                  <c:v>5.0999999999999997E-2</c:v>
                </c:pt>
                <c:pt idx="448">
                  <c:v>5.0999999999999997E-2</c:v>
                </c:pt>
                <c:pt idx="449">
                  <c:v>5.0999999999999997E-2</c:v>
                </c:pt>
                <c:pt idx="450">
                  <c:v>5.0999999999999997E-2</c:v>
                </c:pt>
                <c:pt idx="451">
                  <c:v>5.0999999999999997E-2</c:v>
                </c:pt>
                <c:pt idx="452">
                  <c:v>5.0999999999999997E-2</c:v>
                </c:pt>
                <c:pt idx="453">
                  <c:v>5.0999999999999997E-2</c:v>
                </c:pt>
                <c:pt idx="454">
                  <c:v>5.0999999999999997E-2</c:v>
                </c:pt>
                <c:pt idx="455">
                  <c:v>5.0999999999999997E-2</c:v>
                </c:pt>
                <c:pt idx="456">
                  <c:v>5.0999999999999997E-2</c:v>
                </c:pt>
                <c:pt idx="457">
                  <c:v>5.0999999999999997E-2</c:v>
                </c:pt>
                <c:pt idx="458">
                  <c:v>5.0999999999999997E-2</c:v>
                </c:pt>
                <c:pt idx="459">
                  <c:v>5.0999999999999997E-2</c:v>
                </c:pt>
                <c:pt idx="460">
                  <c:v>5.0999999999999997E-2</c:v>
                </c:pt>
                <c:pt idx="461">
                  <c:v>5.0999999999999997E-2</c:v>
                </c:pt>
                <c:pt idx="462">
                  <c:v>5.0999999999999997E-2</c:v>
                </c:pt>
                <c:pt idx="463">
                  <c:v>5.0999999999999997E-2</c:v>
                </c:pt>
                <c:pt idx="464">
                  <c:v>5.0999999999999997E-2</c:v>
                </c:pt>
                <c:pt idx="465">
                  <c:v>5.0999999999999997E-2</c:v>
                </c:pt>
                <c:pt idx="466">
                  <c:v>5.0999999999999997E-2</c:v>
                </c:pt>
                <c:pt idx="467">
                  <c:v>5.0999999999999997E-2</c:v>
                </c:pt>
                <c:pt idx="468">
                  <c:v>5.0999999999999997E-2</c:v>
                </c:pt>
                <c:pt idx="469">
                  <c:v>5.0999999999999997E-2</c:v>
                </c:pt>
                <c:pt idx="470">
                  <c:v>5.0999999999999997E-2</c:v>
                </c:pt>
                <c:pt idx="471">
                  <c:v>5.0999999999999997E-2</c:v>
                </c:pt>
                <c:pt idx="472">
                  <c:v>5.0999999999999997E-2</c:v>
                </c:pt>
                <c:pt idx="473">
                  <c:v>5.0999999999999997E-2</c:v>
                </c:pt>
                <c:pt idx="474">
                  <c:v>5.0999999999999997E-2</c:v>
                </c:pt>
                <c:pt idx="475">
                  <c:v>5.0999999999999997E-2</c:v>
                </c:pt>
                <c:pt idx="476">
                  <c:v>5.0999999999999997E-2</c:v>
                </c:pt>
                <c:pt idx="477">
                  <c:v>5.0999999999999997E-2</c:v>
                </c:pt>
                <c:pt idx="478">
                  <c:v>5.0999999999999997E-2</c:v>
                </c:pt>
                <c:pt idx="479">
                  <c:v>5.0999999999999997E-2</c:v>
                </c:pt>
                <c:pt idx="480">
                  <c:v>5.0999999999999997E-2</c:v>
                </c:pt>
                <c:pt idx="481">
                  <c:v>5.0999999999999997E-2</c:v>
                </c:pt>
                <c:pt idx="482">
                  <c:v>5.0999999999999997E-2</c:v>
                </c:pt>
                <c:pt idx="483">
                  <c:v>5.0999999999999997E-2</c:v>
                </c:pt>
                <c:pt idx="484">
                  <c:v>5.0999999999999997E-2</c:v>
                </c:pt>
                <c:pt idx="485">
                  <c:v>5.0999999999999997E-2</c:v>
                </c:pt>
                <c:pt idx="486">
                  <c:v>5.0999999999999997E-2</c:v>
                </c:pt>
                <c:pt idx="487">
                  <c:v>5.0999999999999997E-2</c:v>
                </c:pt>
                <c:pt idx="488">
                  <c:v>5.0999999999999997E-2</c:v>
                </c:pt>
                <c:pt idx="489">
                  <c:v>5.0999999999999997E-2</c:v>
                </c:pt>
                <c:pt idx="490">
                  <c:v>5.0999999999999997E-2</c:v>
                </c:pt>
                <c:pt idx="491">
                  <c:v>5.0999999999999997E-2</c:v>
                </c:pt>
                <c:pt idx="492">
                  <c:v>5.0999999999999997E-2</c:v>
                </c:pt>
                <c:pt idx="493">
                  <c:v>5.0999999999999997E-2</c:v>
                </c:pt>
                <c:pt idx="494">
                  <c:v>5.0999999999999997E-2</c:v>
                </c:pt>
                <c:pt idx="495">
                  <c:v>5.0999999999999997E-2</c:v>
                </c:pt>
                <c:pt idx="496">
                  <c:v>5.0999999999999997E-2</c:v>
                </c:pt>
                <c:pt idx="497">
                  <c:v>5.0999999999999997E-2</c:v>
                </c:pt>
                <c:pt idx="498">
                  <c:v>5.0999999999999997E-2</c:v>
                </c:pt>
                <c:pt idx="499">
                  <c:v>5.0999999999999997E-2</c:v>
                </c:pt>
                <c:pt idx="500">
                  <c:v>5.0999999999999997E-2</c:v>
                </c:pt>
                <c:pt idx="501">
                  <c:v>5.0999999999999997E-2</c:v>
                </c:pt>
                <c:pt idx="502">
                  <c:v>5.0999999999999997E-2</c:v>
                </c:pt>
                <c:pt idx="503">
                  <c:v>5.0999999999999997E-2</c:v>
                </c:pt>
                <c:pt idx="504">
                  <c:v>5.0999999999999997E-2</c:v>
                </c:pt>
                <c:pt idx="505">
                  <c:v>5.0999999999999997E-2</c:v>
                </c:pt>
                <c:pt idx="506">
                  <c:v>5.0999999999999997E-2</c:v>
                </c:pt>
                <c:pt idx="507">
                  <c:v>5.0999999999999997E-2</c:v>
                </c:pt>
                <c:pt idx="508">
                  <c:v>5.0999999999999997E-2</c:v>
                </c:pt>
                <c:pt idx="509">
                  <c:v>5.0999999999999997E-2</c:v>
                </c:pt>
                <c:pt idx="510">
                  <c:v>5.0999999999999997E-2</c:v>
                </c:pt>
                <c:pt idx="511">
                  <c:v>5.0999999999999997E-2</c:v>
                </c:pt>
                <c:pt idx="512">
                  <c:v>5.0999999999999997E-2</c:v>
                </c:pt>
                <c:pt idx="513">
                  <c:v>5.0999999999999997E-2</c:v>
                </c:pt>
                <c:pt idx="514">
                  <c:v>5.0999999999999997E-2</c:v>
                </c:pt>
                <c:pt idx="515">
                  <c:v>5.0999999999999997E-2</c:v>
                </c:pt>
                <c:pt idx="516">
                  <c:v>5.0999999999999997E-2</c:v>
                </c:pt>
                <c:pt idx="517">
                  <c:v>5.0999999999999997E-2</c:v>
                </c:pt>
                <c:pt idx="518">
                  <c:v>5.0999999999999997E-2</c:v>
                </c:pt>
                <c:pt idx="519">
                  <c:v>5.0999999999999997E-2</c:v>
                </c:pt>
                <c:pt idx="520">
                  <c:v>5.0999999999999997E-2</c:v>
                </c:pt>
                <c:pt idx="521">
                  <c:v>5.0999999999999997E-2</c:v>
                </c:pt>
                <c:pt idx="522">
                  <c:v>5.0999999999999997E-2</c:v>
                </c:pt>
                <c:pt idx="523">
                  <c:v>5.0999999999999997E-2</c:v>
                </c:pt>
                <c:pt idx="524">
                  <c:v>5.0999999999999997E-2</c:v>
                </c:pt>
                <c:pt idx="525">
                  <c:v>5.0999999999999997E-2</c:v>
                </c:pt>
                <c:pt idx="526">
                  <c:v>5.0999999999999997E-2</c:v>
                </c:pt>
                <c:pt idx="527">
                  <c:v>5.0999999999999997E-2</c:v>
                </c:pt>
                <c:pt idx="528">
                  <c:v>5.0999999999999997E-2</c:v>
                </c:pt>
                <c:pt idx="529">
                  <c:v>5.0999999999999997E-2</c:v>
                </c:pt>
                <c:pt idx="530">
                  <c:v>5.0999999999999997E-2</c:v>
                </c:pt>
                <c:pt idx="531">
                  <c:v>5.0999999999999997E-2</c:v>
                </c:pt>
                <c:pt idx="532">
                  <c:v>5.0999999999999997E-2</c:v>
                </c:pt>
                <c:pt idx="533">
                  <c:v>5.0999999999999997E-2</c:v>
                </c:pt>
                <c:pt idx="534">
                  <c:v>5.0999999999999997E-2</c:v>
                </c:pt>
                <c:pt idx="535">
                  <c:v>5.0999999999999997E-2</c:v>
                </c:pt>
                <c:pt idx="536">
                  <c:v>5.0999999999999997E-2</c:v>
                </c:pt>
                <c:pt idx="537">
                  <c:v>5.0999999999999997E-2</c:v>
                </c:pt>
                <c:pt idx="538">
                  <c:v>5.0999999999999997E-2</c:v>
                </c:pt>
                <c:pt idx="539">
                  <c:v>5.0999999999999997E-2</c:v>
                </c:pt>
                <c:pt idx="540">
                  <c:v>5.0999999999999997E-2</c:v>
                </c:pt>
                <c:pt idx="541">
                  <c:v>5.0999999999999997E-2</c:v>
                </c:pt>
                <c:pt idx="542">
                  <c:v>5.0999999999999997E-2</c:v>
                </c:pt>
                <c:pt idx="543">
                  <c:v>5.0999999999999997E-2</c:v>
                </c:pt>
                <c:pt idx="544">
                  <c:v>5.0999999999999997E-2</c:v>
                </c:pt>
                <c:pt idx="545">
                  <c:v>5.0999999999999997E-2</c:v>
                </c:pt>
                <c:pt idx="546">
                  <c:v>5.0999999999999997E-2</c:v>
                </c:pt>
                <c:pt idx="547">
                  <c:v>5.0999999999999997E-2</c:v>
                </c:pt>
                <c:pt idx="548">
                  <c:v>5.0999999999999997E-2</c:v>
                </c:pt>
                <c:pt idx="549">
                  <c:v>5.0999999999999997E-2</c:v>
                </c:pt>
                <c:pt idx="550">
                  <c:v>5.0999999999999997E-2</c:v>
                </c:pt>
                <c:pt idx="551">
                  <c:v>5.0999999999999997E-2</c:v>
                </c:pt>
                <c:pt idx="552">
                  <c:v>5.0999999999999997E-2</c:v>
                </c:pt>
                <c:pt idx="553">
                  <c:v>5.0999999999999997E-2</c:v>
                </c:pt>
                <c:pt idx="554">
                  <c:v>5.0999999999999997E-2</c:v>
                </c:pt>
                <c:pt idx="555">
                  <c:v>5.0999999999999997E-2</c:v>
                </c:pt>
                <c:pt idx="556">
                  <c:v>5.0999999999999997E-2</c:v>
                </c:pt>
                <c:pt idx="557">
                  <c:v>5.0999999999999997E-2</c:v>
                </c:pt>
                <c:pt idx="558">
                  <c:v>5.0999999999999997E-2</c:v>
                </c:pt>
                <c:pt idx="559">
                  <c:v>5.0999999999999997E-2</c:v>
                </c:pt>
                <c:pt idx="560">
                  <c:v>5.0999999999999997E-2</c:v>
                </c:pt>
                <c:pt idx="561">
                  <c:v>5.0999999999999997E-2</c:v>
                </c:pt>
                <c:pt idx="562">
                  <c:v>5.0999999999999997E-2</c:v>
                </c:pt>
                <c:pt idx="563">
                  <c:v>5.0999999999999997E-2</c:v>
                </c:pt>
                <c:pt idx="564">
                  <c:v>5.0999999999999997E-2</c:v>
                </c:pt>
                <c:pt idx="565">
                  <c:v>5.0999999999999997E-2</c:v>
                </c:pt>
                <c:pt idx="566">
                  <c:v>5.0999999999999997E-2</c:v>
                </c:pt>
                <c:pt idx="567">
                  <c:v>5.0999999999999997E-2</c:v>
                </c:pt>
                <c:pt idx="568">
                  <c:v>5.0999999999999997E-2</c:v>
                </c:pt>
                <c:pt idx="569">
                  <c:v>5.0999999999999997E-2</c:v>
                </c:pt>
                <c:pt idx="570">
                  <c:v>5.0999999999999997E-2</c:v>
                </c:pt>
                <c:pt idx="571">
                  <c:v>5.0999999999999997E-2</c:v>
                </c:pt>
                <c:pt idx="572">
                  <c:v>5.0999999999999997E-2</c:v>
                </c:pt>
                <c:pt idx="573">
                  <c:v>5.0999999999999997E-2</c:v>
                </c:pt>
                <c:pt idx="574">
                  <c:v>5.0999999999999997E-2</c:v>
                </c:pt>
                <c:pt idx="575">
                  <c:v>5.0999999999999997E-2</c:v>
                </c:pt>
                <c:pt idx="576">
                  <c:v>5.0999999999999997E-2</c:v>
                </c:pt>
                <c:pt idx="577">
                  <c:v>5.0999999999999997E-2</c:v>
                </c:pt>
                <c:pt idx="578">
                  <c:v>5.0999999999999997E-2</c:v>
                </c:pt>
                <c:pt idx="579">
                  <c:v>5.0999999999999997E-2</c:v>
                </c:pt>
                <c:pt idx="580">
                  <c:v>5.0999999999999997E-2</c:v>
                </c:pt>
                <c:pt idx="581">
                  <c:v>5.0999999999999997E-2</c:v>
                </c:pt>
                <c:pt idx="582">
                  <c:v>5.0999999999999997E-2</c:v>
                </c:pt>
                <c:pt idx="583">
                  <c:v>5.0999999999999997E-2</c:v>
                </c:pt>
                <c:pt idx="584">
                  <c:v>5.0999999999999997E-2</c:v>
                </c:pt>
                <c:pt idx="585">
                  <c:v>5.0999999999999997E-2</c:v>
                </c:pt>
                <c:pt idx="586">
                  <c:v>5.0999999999999997E-2</c:v>
                </c:pt>
                <c:pt idx="587">
                  <c:v>5.0999999999999997E-2</c:v>
                </c:pt>
                <c:pt idx="588">
                  <c:v>5.0999999999999997E-2</c:v>
                </c:pt>
                <c:pt idx="589">
                  <c:v>5.0999999999999997E-2</c:v>
                </c:pt>
                <c:pt idx="590">
                  <c:v>5.0999999999999997E-2</c:v>
                </c:pt>
                <c:pt idx="591">
                  <c:v>5.0999999999999997E-2</c:v>
                </c:pt>
                <c:pt idx="592">
                  <c:v>5.0999999999999997E-2</c:v>
                </c:pt>
                <c:pt idx="593">
                  <c:v>5.0999999999999997E-2</c:v>
                </c:pt>
                <c:pt idx="594">
                  <c:v>5.0999999999999997E-2</c:v>
                </c:pt>
                <c:pt idx="595">
                  <c:v>5.0999999999999997E-2</c:v>
                </c:pt>
                <c:pt idx="596">
                  <c:v>5.0999999999999997E-2</c:v>
                </c:pt>
                <c:pt idx="597">
                  <c:v>5.0999999999999997E-2</c:v>
                </c:pt>
                <c:pt idx="598">
                  <c:v>5.0999999999999997E-2</c:v>
                </c:pt>
                <c:pt idx="599">
                  <c:v>5.0999999999999997E-2</c:v>
                </c:pt>
                <c:pt idx="600">
                  <c:v>5.0999999999999997E-2</c:v>
                </c:pt>
                <c:pt idx="601">
                  <c:v>5.0999999999999997E-2</c:v>
                </c:pt>
                <c:pt idx="602">
                  <c:v>5.0999999999999997E-2</c:v>
                </c:pt>
                <c:pt idx="603">
                  <c:v>5.0999999999999997E-2</c:v>
                </c:pt>
                <c:pt idx="604">
                  <c:v>5.0999999999999997E-2</c:v>
                </c:pt>
                <c:pt idx="605">
                  <c:v>5.0999999999999997E-2</c:v>
                </c:pt>
                <c:pt idx="606">
                  <c:v>5.0999999999999997E-2</c:v>
                </c:pt>
                <c:pt idx="607">
                  <c:v>5.0999999999999997E-2</c:v>
                </c:pt>
                <c:pt idx="608">
                  <c:v>5.0999999999999997E-2</c:v>
                </c:pt>
                <c:pt idx="609">
                  <c:v>5.0999999999999997E-2</c:v>
                </c:pt>
                <c:pt idx="610">
                  <c:v>5.0999999999999997E-2</c:v>
                </c:pt>
                <c:pt idx="611">
                  <c:v>5.0999999999999997E-2</c:v>
                </c:pt>
                <c:pt idx="612">
                  <c:v>5.0999999999999997E-2</c:v>
                </c:pt>
                <c:pt idx="613">
                  <c:v>5.0999999999999997E-2</c:v>
                </c:pt>
                <c:pt idx="614">
                  <c:v>5.0999999999999997E-2</c:v>
                </c:pt>
                <c:pt idx="615">
                  <c:v>5.0999999999999997E-2</c:v>
                </c:pt>
                <c:pt idx="616">
                  <c:v>5.0999999999999997E-2</c:v>
                </c:pt>
                <c:pt idx="617">
                  <c:v>5.0999999999999997E-2</c:v>
                </c:pt>
                <c:pt idx="618">
                  <c:v>5.0999999999999997E-2</c:v>
                </c:pt>
                <c:pt idx="619">
                  <c:v>5.0999999999999997E-2</c:v>
                </c:pt>
                <c:pt idx="620">
                  <c:v>5.0999999999999997E-2</c:v>
                </c:pt>
                <c:pt idx="621">
                  <c:v>5.0999999999999997E-2</c:v>
                </c:pt>
                <c:pt idx="622">
                  <c:v>5.0999999999999997E-2</c:v>
                </c:pt>
                <c:pt idx="623">
                  <c:v>5.0999999999999997E-2</c:v>
                </c:pt>
                <c:pt idx="624">
                  <c:v>5.0999999999999997E-2</c:v>
                </c:pt>
                <c:pt idx="625">
                  <c:v>5.0999999999999997E-2</c:v>
                </c:pt>
                <c:pt idx="626">
                  <c:v>5.0999999999999997E-2</c:v>
                </c:pt>
                <c:pt idx="627">
                  <c:v>5.0999999999999997E-2</c:v>
                </c:pt>
                <c:pt idx="628">
                  <c:v>5.0999999999999997E-2</c:v>
                </c:pt>
                <c:pt idx="629">
                  <c:v>5.0999999999999997E-2</c:v>
                </c:pt>
                <c:pt idx="630">
                  <c:v>5.0999999999999997E-2</c:v>
                </c:pt>
                <c:pt idx="631">
                  <c:v>5.0999999999999997E-2</c:v>
                </c:pt>
                <c:pt idx="632">
                  <c:v>5.0999999999999997E-2</c:v>
                </c:pt>
                <c:pt idx="633">
                  <c:v>5.0999999999999997E-2</c:v>
                </c:pt>
                <c:pt idx="634">
                  <c:v>5.0999999999999997E-2</c:v>
                </c:pt>
                <c:pt idx="635">
                  <c:v>5.0999999999999997E-2</c:v>
                </c:pt>
                <c:pt idx="636">
                  <c:v>5.0999999999999997E-2</c:v>
                </c:pt>
                <c:pt idx="637">
                  <c:v>5.0999999999999997E-2</c:v>
                </c:pt>
                <c:pt idx="638">
                  <c:v>5.0999999999999997E-2</c:v>
                </c:pt>
                <c:pt idx="639">
                  <c:v>5.0999999999999997E-2</c:v>
                </c:pt>
                <c:pt idx="640">
                  <c:v>5.0999999999999997E-2</c:v>
                </c:pt>
                <c:pt idx="641">
                  <c:v>5.0999999999999997E-2</c:v>
                </c:pt>
                <c:pt idx="642">
                  <c:v>5.0999999999999997E-2</c:v>
                </c:pt>
                <c:pt idx="643">
                  <c:v>5.0999999999999997E-2</c:v>
                </c:pt>
                <c:pt idx="644">
                  <c:v>5.0999999999999997E-2</c:v>
                </c:pt>
                <c:pt idx="645">
                  <c:v>5.0999999999999997E-2</c:v>
                </c:pt>
                <c:pt idx="646">
                  <c:v>5.0999999999999997E-2</c:v>
                </c:pt>
                <c:pt idx="647">
                  <c:v>5.0999999999999997E-2</c:v>
                </c:pt>
                <c:pt idx="648">
                  <c:v>5.0999999999999997E-2</c:v>
                </c:pt>
                <c:pt idx="649">
                  <c:v>5.0999999999999997E-2</c:v>
                </c:pt>
                <c:pt idx="650">
                  <c:v>5.0999999999999997E-2</c:v>
                </c:pt>
                <c:pt idx="651">
                  <c:v>5.0999999999999997E-2</c:v>
                </c:pt>
                <c:pt idx="652">
                  <c:v>5.0999999999999997E-2</c:v>
                </c:pt>
                <c:pt idx="653">
                  <c:v>5.0999999999999997E-2</c:v>
                </c:pt>
                <c:pt idx="654">
                  <c:v>5.0999999999999997E-2</c:v>
                </c:pt>
                <c:pt idx="655">
                  <c:v>5.0999999999999997E-2</c:v>
                </c:pt>
                <c:pt idx="656">
                  <c:v>5.0999999999999997E-2</c:v>
                </c:pt>
                <c:pt idx="657">
                  <c:v>5.0999999999999997E-2</c:v>
                </c:pt>
                <c:pt idx="658">
                  <c:v>5.0999999999999997E-2</c:v>
                </c:pt>
                <c:pt idx="659">
                  <c:v>5.0999999999999997E-2</c:v>
                </c:pt>
                <c:pt idx="660">
                  <c:v>5.0999999999999997E-2</c:v>
                </c:pt>
                <c:pt idx="661">
                  <c:v>5.0999999999999997E-2</c:v>
                </c:pt>
                <c:pt idx="662">
                  <c:v>5.0999999999999997E-2</c:v>
                </c:pt>
                <c:pt idx="663">
                  <c:v>5.0999999999999997E-2</c:v>
                </c:pt>
                <c:pt idx="664">
                  <c:v>5.0999999999999997E-2</c:v>
                </c:pt>
                <c:pt idx="665">
                  <c:v>5.0999999999999997E-2</c:v>
                </c:pt>
                <c:pt idx="666">
                  <c:v>5.0999999999999997E-2</c:v>
                </c:pt>
                <c:pt idx="667">
                  <c:v>5.0999999999999997E-2</c:v>
                </c:pt>
                <c:pt idx="668">
                  <c:v>5.0999999999999997E-2</c:v>
                </c:pt>
                <c:pt idx="669">
                  <c:v>5.0999999999999997E-2</c:v>
                </c:pt>
                <c:pt idx="670">
                  <c:v>5.0999999999999997E-2</c:v>
                </c:pt>
                <c:pt idx="671">
                  <c:v>5.0999999999999997E-2</c:v>
                </c:pt>
                <c:pt idx="672">
                  <c:v>5.0999999999999997E-2</c:v>
                </c:pt>
                <c:pt idx="673">
                  <c:v>5.0999999999999997E-2</c:v>
                </c:pt>
                <c:pt idx="674">
                  <c:v>5.0999999999999997E-2</c:v>
                </c:pt>
                <c:pt idx="675">
                  <c:v>5.0999999999999997E-2</c:v>
                </c:pt>
                <c:pt idx="676">
                  <c:v>5.0999999999999997E-2</c:v>
                </c:pt>
                <c:pt idx="677">
                  <c:v>5.0999999999999997E-2</c:v>
                </c:pt>
                <c:pt idx="678">
                  <c:v>5.0999999999999997E-2</c:v>
                </c:pt>
                <c:pt idx="679">
                  <c:v>5.0999999999999997E-2</c:v>
                </c:pt>
                <c:pt idx="680">
                  <c:v>5.0999999999999997E-2</c:v>
                </c:pt>
                <c:pt idx="681">
                  <c:v>5.0999999999999997E-2</c:v>
                </c:pt>
                <c:pt idx="682">
                  <c:v>5.0999999999999997E-2</c:v>
                </c:pt>
                <c:pt idx="683">
                  <c:v>5.0999999999999997E-2</c:v>
                </c:pt>
                <c:pt idx="684">
                  <c:v>5.0999999999999997E-2</c:v>
                </c:pt>
                <c:pt idx="685">
                  <c:v>5.0999999999999997E-2</c:v>
                </c:pt>
                <c:pt idx="686">
                  <c:v>5.0999999999999997E-2</c:v>
                </c:pt>
                <c:pt idx="687">
                  <c:v>5.0999999999999997E-2</c:v>
                </c:pt>
                <c:pt idx="688">
                  <c:v>5.0999999999999997E-2</c:v>
                </c:pt>
                <c:pt idx="689">
                  <c:v>5.0999999999999997E-2</c:v>
                </c:pt>
                <c:pt idx="690">
                  <c:v>5.0999999999999997E-2</c:v>
                </c:pt>
                <c:pt idx="691">
                  <c:v>5.0999999999999997E-2</c:v>
                </c:pt>
                <c:pt idx="692">
                  <c:v>5.0999999999999997E-2</c:v>
                </c:pt>
                <c:pt idx="693">
                  <c:v>5.0999999999999997E-2</c:v>
                </c:pt>
                <c:pt idx="694">
                  <c:v>5.0999999999999997E-2</c:v>
                </c:pt>
                <c:pt idx="695">
                  <c:v>5.0999999999999997E-2</c:v>
                </c:pt>
                <c:pt idx="696">
                  <c:v>5.0999999999999997E-2</c:v>
                </c:pt>
                <c:pt idx="697">
                  <c:v>5.0999999999999997E-2</c:v>
                </c:pt>
                <c:pt idx="698">
                  <c:v>5.0999999999999997E-2</c:v>
                </c:pt>
                <c:pt idx="699">
                  <c:v>5.0999999999999997E-2</c:v>
                </c:pt>
                <c:pt idx="700">
                  <c:v>5.0999999999999997E-2</c:v>
                </c:pt>
                <c:pt idx="701">
                  <c:v>5.0999999999999997E-2</c:v>
                </c:pt>
                <c:pt idx="702">
                  <c:v>5.0999999999999997E-2</c:v>
                </c:pt>
                <c:pt idx="703">
                  <c:v>5.0999999999999997E-2</c:v>
                </c:pt>
                <c:pt idx="704">
                  <c:v>5.0999999999999997E-2</c:v>
                </c:pt>
                <c:pt idx="705">
                  <c:v>5.0999999999999997E-2</c:v>
                </c:pt>
                <c:pt idx="706">
                  <c:v>5.0999999999999997E-2</c:v>
                </c:pt>
                <c:pt idx="707">
                  <c:v>5.0999999999999997E-2</c:v>
                </c:pt>
                <c:pt idx="708">
                  <c:v>5.0999999999999997E-2</c:v>
                </c:pt>
                <c:pt idx="709">
                  <c:v>5.0999999999999997E-2</c:v>
                </c:pt>
                <c:pt idx="710">
                  <c:v>5.0999999999999997E-2</c:v>
                </c:pt>
                <c:pt idx="711">
                  <c:v>5.0999999999999997E-2</c:v>
                </c:pt>
                <c:pt idx="712">
                  <c:v>5.0999999999999997E-2</c:v>
                </c:pt>
                <c:pt idx="713">
                  <c:v>5.0999999999999997E-2</c:v>
                </c:pt>
                <c:pt idx="714">
                  <c:v>5.0999999999999997E-2</c:v>
                </c:pt>
                <c:pt idx="715">
                  <c:v>5.0999999999999997E-2</c:v>
                </c:pt>
                <c:pt idx="716">
                  <c:v>5.0999999999999997E-2</c:v>
                </c:pt>
                <c:pt idx="717">
                  <c:v>5.0999999999999997E-2</c:v>
                </c:pt>
                <c:pt idx="718">
                  <c:v>5.0999999999999997E-2</c:v>
                </c:pt>
                <c:pt idx="719">
                  <c:v>5.0999999999999997E-2</c:v>
                </c:pt>
                <c:pt idx="720">
                  <c:v>5.0999999999999997E-2</c:v>
                </c:pt>
                <c:pt idx="721">
                  <c:v>5.0999999999999997E-2</c:v>
                </c:pt>
                <c:pt idx="722">
                  <c:v>5.0999999999999997E-2</c:v>
                </c:pt>
                <c:pt idx="723">
                  <c:v>5.0999999999999997E-2</c:v>
                </c:pt>
                <c:pt idx="724">
                  <c:v>5.0999999999999997E-2</c:v>
                </c:pt>
                <c:pt idx="725">
                  <c:v>5.0999999999999997E-2</c:v>
                </c:pt>
                <c:pt idx="726">
                  <c:v>5.0999999999999997E-2</c:v>
                </c:pt>
                <c:pt idx="727">
                  <c:v>5.0999999999999997E-2</c:v>
                </c:pt>
                <c:pt idx="728">
                  <c:v>5.0999999999999997E-2</c:v>
                </c:pt>
                <c:pt idx="729">
                  <c:v>5.0999999999999997E-2</c:v>
                </c:pt>
                <c:pt idx="730">
                  <c:v>5.0999999999999997E-2</c:v>
                </c:pt>
                <c:pt idx="731">
                  <c:v>5.0999999999999997E-2</c:v>
                </c:pt>
                <c:pt idx="732">
                  <c:v>5.0999999999999997E-2</c:v>
                </c:pt>
                <c:pt idx="733">
                  <c:v>5.0999999999999997E-2</c:v>
                </c:pt>
                <c:pt idx="734">
                  <c:v>5.0999999999999997E-2</c:v>
                </c:pt>
                <c:pt idx="735">
                  <c:v>5.0999999999999997E-2</c:v>
                </c:pt>
                <c:pt idx="736">
                  <c:v>5.0999999999999997E-2</c:v>
                </c:pt>
                <c:pt idx="737">
                  <c:v>5.0999999999999997E-2</c:v>
                </c:pt>
                <c:pt idx="738">
                  <c:v>5.0999999999999997E-2</c:v>
                </c:pt>
                <c:pt idx="739">
                  <c:v>5.0999999999999997E-2</c:v>
                </c:pt>
                <c:pt idx="740">
                  <c:v>5.0999999999999997E-2</c:v>
                </c:pt>
                <c:pt idx="741">
                  <c:v>5.0999999999999997E-2</c:v>
                </c:pt>
                <c:pt idx="742">
                  <c:v>5.0999999999999997E-2</c:v>
                </c:pt>
                <c:pt idx="743">
                  <c:v>5.0999999999999997E-2</c:v>
                </c:pt>
                <c:pt idx="744">
                  <c:v>5.0999999999999997E-2</c:v>
                </c:pt>
                <c:pt idx="745">
                  <c:v>5.0999999999999997E-2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'[Discharge.Primary@BQ766632.csv]Sheet1'!$D$1</c:f>
              <c:strCache>
                <c:ptCount val="1"/>
                <c:pt idx="0">
                  <c:v>Minimum flow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742"/>
              <c:layout>
                <c:manualLayout>
                  <c:x val="-3.2361338036854211E-3"/>
                  <c:y val="3.1655745019205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rgbClr val="FF0000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'[Discharge.Primary@BQ766632.csv]Sheet1'!$A$2:$A$747</c:f>
              <c:numCache>
                <c:formatCode>m/d/yyyy</c:formatCode>
                <c:ptCount val="746"/>
                <c:pt idx="0">
                  <c:v>42725</c:v>
                </c:pt>
                <c:pt idx="1">
                  <c:v>42726</c:v>
                </c:pt>
                <c:pt idx="2">
                  <c:v>42727</c:v>
                </c:pt>
                <c:pt idx="3">
                  <c:v>42728</c:v>
                </c:pt>
                <c:pt idx="4">
                  <c:v>42729</c:v>
                </c:pt>
                <c:pt idx="5">
                  <c:v>42730</c:v>
                </c:pt>
                <c:pt idx="6">
                  <c:v>42731</c:v>
                </c:pt>
                <c:pt idx="7">
                  <c:v>42732</c:v>
                </c:pt>
                <c:pt idx="8">
                  <c:v>42733</c:v>
                </c:pt>
                <c:pt idx="9">
                  <c:v>42734</c:v>
                </c:pt>
                <c:pt idx="10">
                  <c:v>42735</c:v>
                </c:pt>
                <c:pt idx="11">
                  <c:v>42736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42742</c:v>
                </c:pt>
                <c:pt idx="18">
                  <c:v>42743</c:v>
                </c:pt>
                <c:pt idx="19">
                  <c:v>42744</c:v>
                </c:pt>
                <c:pt idx="20">
                  <c:v>42745</c:v>
                </c:pt>
                <c:pt idx="21">
                  <c:v>42746</c:v>
                </c:pt>
                <c:pt idx="22">
                  <c:v>42747</c:v>
                </c:pt>
                <c:pt idx="23">
                  <c:v>42748</c:v>
                </c:pt>
                <c:pt idx="24">
                  <c:v>42749</c:v>
                </c:pt>
                <c:pt idx="25">
                  <c:v>42750</c:v>
                </c:pt>
                <c:pt idx="26">
                  <c:v>42751</c:v>
                </c:pt>
                <c:pt idx="27">
                  <c:v>42752</c:v>
                </c:pt>
                <c:pt idx="28">
                  <c:v>42753</c:v>
                </c:pt>
                <c:pt idx="29">
                  <c:v>42754</c:v>
                </c:pt>
                <c:pt idx="30">
                  <c:v>42755</c:v>
                </c:pt>
                <c:pt idx="31">
                  <c:v>42756</c:v>
                </c:pt>
                <c:pt idx="32">
                  <c:v>42757</c:v>
                </c:pt>
                <c:pt idx="33">
                  <c:v>42758</c:v>
                </c:pt>
                <c:pt idx="34">
                  <c:v>42759</c:v>
                </c:pt>
                <c:pt idx="35">
                  <c:v>42760</c:v>
                </c:pt>
                <c:pt idx="36">
                  <c:v>42761</c:v>
                </c:pt>
                <c:pt idx="37">
                  <c:v>42762</c:v>
                </c:pt>
                <c:pt idx="38">
                  <c:v>42763</c:v>
                </c:pt>
                <c:pt idx="39">
                  <c:v>42764</c:v>
                </c:pt>
                <c:pt idx="40">
                  <c:v>42765</c:v>
                </c:pt>
                <c:pt idx="41">
                  <c:v>42766</c:v>
                </c:pt>
                <c:pt idx="42">
                  <c:v>42767</c:v>
                </c:pt>
                <c:pt idx="43">
                  <c:v>42768</c:v>
                </c:pt>
                <c:pt idx="44">
                  <c:v>42769</c:v>
                </c:pt>
                <c:pt idx="45">
                  <c:v>42770</c:v>
                </c:pt>
                <c:pt idx="46">
                  <c:v>42771</c:v>
                </c:pt>
                <c:pt idx="47">
                  <c:v>42772</c:v>
                </c:pt>
                <c:pt idx="48">
                  <c:v>42773</c:v>
                </c:pt>
                <c:pt idx="49">
                  <c:v>42774</c:v>
                </c:pt>
                <c:pt idx="50">
                  <c:v>42775</c:v>
                </c:pt>
                <c:pt idx="51">
                  <c:v>42776</c:v>
                </c:pt>
                <c:pt idx="52">
                  <c:v>42777</c:v>
                </c:pt>
                <c:pt idx="53">
                  <c:v>42778</c:v>
                </c:pt>
                <c:pt idx="54">
                  <c:v>42779</c:v>
                </c:pt>
                <c:pt idx="55">
                  <c:v>42780</c:v>
                </c:pt>
                <c:pt idx="56">
                  <c:v>42781</c:v>
                </c:pt>
                <c:pt idx="57">
                  <c:v>42782</c:v>
                </c:pt>
                <c:pt idx="58">
                  <c:v>42783</c:v>
                </c:pt>
                <c:pt idx="59">
                  <c:v>42784</c:v>
                </c:pt>
                <c:pt idx="60">
                  <c:v>42785</c:v>
                </c:pt>
                <c:pt idx="61">
                  <c:v>42786</c:v>
                </c:pt>
                <c:pt idx="62">
                  <c:v>42787</c:v>
                </c:pt>
                <c:pt idx="63">
                  <c:v>42788</c:v>
                </c:pt>
                <c:pt idx="64">
                  <c:v>42789</c:v>
                </c:pt>
                <c:pt idx="65">
                  <c:v>42790</c:v>
                </c:pt>
                <c:pt idx="66">
                  <c:v>42791</c:v>
                </c:pt>
                <c:pt idx="67">
                  <c:v>42792</c:v>
                </c:pt>
                <c:pt idx="68">
                  <c:v>42793</c:v>
                </c:pt>
                <c:pt idx="69">
                  <c:v>42794</c:v>
                </c:pt>
                <c:pt idx="70">
                  <c:v>42795</c:v>
                </c:pt>
                <c:pt idx="71">
                  <c:v>42796</c:v>
                </c:pt>
                <c:pt idx="72">
                  <c:v>42797</c:v>
                </c:pt>
                <c:pt idx="73">
                  <c:v>42798</c:v>
                </c:pt>
                <c:pt idx="74">
                  <c:v>42799</c:v>
                </c:pt>
                <c:pt idx="75">
                  <c:v>42800</c:v>
                </c:pt>
                <c:pt idx="76">
                  <c:v>42801</c:v>
                </c:pt>
                <c:pt idx="77">
                  <c:v>42802</c:v>
                </c:pt>
                <c:pt idx="78">
                  <c:v>42803</c:v>
                </c:pt>
                <c:pt idx="79">
                  <c:v>42804</c:v>
                </c:pt>
                <c:pt idx="80">
                  <c:v>42805</c:v>
                </c:pt>
                <c:pt idx="81">
                  <c:v>42806</c:v>
                </c:pt>
                <c:pt idx="82">
                  <c:v>42807</c:v>
                </c:pt>
                <c:pt idx="83">
                  <c:v>42808</c:v>
                </c:pt>
                <c:pt idx="84">
                  <c:v>42809</c:v>
                </c:pt>
                <c:pt idx="85">
                  <c:v>42810</c:v>
                </c:pt>
                <c:pt idx="86">
                  <c:v>42811</c:v>
                </c:pt>
                <c:pt idx="87">
                  <c:v>42812</c:v>
                </c:pt>
                <c:pt idx="88">
                  <c:v>42813</c:v>
                </c:pt>
                <c:pt idx="89">
                  <c:v>42814</c:v>
                </c:pt>
                <c:pt idx="90">
                  <c:v>42815</c:v>
                </c:pt>
                <c:pt idx="91">
                  <c:v>42816</c:v>
                </c:pt>
                <c:pt idx="92">
                  <c:v>42817</c:v>
                </c:pt>
                <c:pt idx="93">
                  <c:v>42818</c:v>
                </c:pt>
                <c:pt idx="94">
                  <c:v>42819</c:v>
                </c:pt>
                <c:pt idx="95">
                  <c:v>42820</c:v>
                </c:pt>
                <c:pt idx="96">
                  <c:v>42821</c:v>
                </c:pt>
                <c:pt idx="97">
                  <c:v>42822</c:v>
                </c:pt>
                <c:pt idx="98">
                  <c:v>42823</c:v>
                </c:pt>
                <c:pt idx="99">
                  <c:v>42824</c:v>
                </c:pt>
                <c:pt idx="100">
                  <c:v>42825</c:v>
                </c:pt>
                <c:pt idx="101">
                  <c:v>42826</c:v>
                </c:pt>
                <c:pt idx="102">
                  <c:v>42827</c:v>
                </c:pt>
                <c:pt idx="103">
                  <c:v>42828</c:v>
                </c:pt>
                <c:pt idx="104">
                  <c:v>42829</c:v>
                </c:pt>
                <c:pt idx="105">
                  <c:v>42830</c:v>
                </c:pt>
                <c:pt idx="106">
                  <c:v>42831</c:v>
                </c:pt>
                <c:pt idx="107">
                  <c:v>42832</c:v>
                </c:pt>
                <c:pt idx="108">
                  <c:v>42833</c:v>
                </c:pt>
                <c:pt idx="109">
                  <c:v>42834</c:v>
                </c:pt>
                <c:pt idx="110">
                  <c:v>42835</c:v>
                </c:pt>
                <c:pt idx="111">
                  <c:v>42836</c:v>
                </c:pt>
                <c:pt idx="112">
                  <c:v>42837</c:v>
                </c:pt>
                <c:pt idx="113">
                  <c:v>42838</c:v>
                </c:pt>
                <c:pt idx="114">
                  <c:v>42839</c:v>
                </c:pt>
                <c:pt idx="115">
                  <c:v>42840</c:v>
                </c:pt>
                <c:pt idx="116">
                  <c:v>42841</c:v>
                </c:pt>
                <c:pt idx="117">
                  <c:v>42842</c:v>
                </c:pt>
                <c:pt idx="118">
                  <c:v>42843</c:v>
                </c:pt>
                <c:pt idx="119">
                  <c:v>42844</c:v>
                </c:pt>
                <c:pt idx="120">
                  <c:v>42845</c:v>
                </c:pt>
                <c:pt idx="121">
                  <c:v>42846</c:v>
                </c:pt>
                <c:pt idx="122">
                  <c:v>42847</c:v>
                </c:pt>
                <c:pt idx="123">
                  <c:v>42848</c:v>
                </c:pt>
                <c:pt idx="124">
                  <c:v>42849</c:v>
                </c:pt>
                <c:pt idx="125">
                  <c:v>42850</c:v>
                </c:pt>
                <c:pt idx="126">
                  <c:v>42851</c:v>
                </c:pt>
                <c:pt idx="127">
                  <c:v>42852</c:v>
                </c:pt>
                <c:pt idx="128">
                  <c:v>42853</c:v>
                </c:pt>
                <c:pt idx="129">
                  <c:v>42854</c:v>
                </c:pt>
                <c:pt idx="130">
                  <c:v>42855</c:v>
                </c:pt>
                <c:pt idx="131">
                  <c:v>42856</c:v>
                </c:pt>
                <c:pt idx="132">
                  <c:v>42857</c:v>
                </c:pt>
                <c:pt idx="133">
                  <c:v>42858</c:v>
                </c:pt>
                <c:pt idx="134">
                  <c:v>42859</c:v>
                </c:pt>
                <c:pt idx="135">
                  <c:v>42860</c:v>
                </c:pt>
                <c:pt idx="136">
                  <c:v>42861</c:v>
                </c:pt>
                <c:pt idx="137">
                  <c:v>42862</c:v>
                </c:pt>
                <c:pt idx="138">
                  <c:v>42863</c:v>
                </c:pt>
                <c:pt idx="139">
                  <c:v>42864</c:v>
                </c:pt>
                <c:pt idx="140">
                  <c:v>42865</c:v>
                </c:pt>
                <c:pt idx="141">
                  <c:v>42866</c:v>
                </c:pt>
                <c:pt idx="142">
                  <c:v>42867</c:v>
                </c:pt>
                <c:pt idx="143">
                  <c:v>42868</c:v>
                </c:pt>
                <c:pt idx="144">
                  <c:v>42869</c:v>
                </c:pt>
                <c:pt idx="145">
                  <c:v>42870</c:v>
                </c:pt>
                <c:pt idx="146">
                  <c:v>42871</c:v>
                </c:pt>
                <c:pt idx="147">
                  <c:v>42872</c:v>
                </c:pt>
                <c:pt idx="148">
                  <c:v>42873</c:v>
                </c:pt>
                <c:pt idx="149">
                  <c:v>42874</c:v>
                </c:pt>
                <c:pt idx="150">
                  <c:v>42875</c:v>
                </c:pt>
                <c:pt idx="151">
                  <c:v>42876</c:v>
                </c:pt>
                <c:pt idx="152">
                  <c:v>42877</c:v>
                </c:pt>
                <c:pt idx="153">
                  <c:v>42878</c:v>
                </c:pt>
                <c:pt idx="154">
                  <c:v>42879</c:v>
                </c:pt>
                <c:pt idx="155">
                  <c:v>42880</c:v>
                </c:pt>
                <c:pt idx="156">
                  <c:v>42881</c:v>
                </c:pt>
                <c:pt idx="157">
                  <c:v>42882</c:v>
                </c:pt>
                <c:pt idx="158">
                  <c:v>42883</c:v>
                </c:pt>
                <c:pt idx="159">
                  <c:v>42884</c:v>
                </c:pt>
                <c:pt idx="160">
                  <c:v>42885</c:v>
                </c:pt>
                <c:pt idx="161">
                  <c:v>42886</c:v>
                </c:pt>
                <c:pt idx="162">
                  <c:v>42887</c:v>
                </c:pt>
                <c:pt idx="163">
                  <c:v>42888</c:v>
                </c:pt>
                <c:pt idx="164">
                  <c:v>42889</c:v>
                </c:pt>
                <c:pt idx="165">
                  <c:v>42890</c:v>
                </c:pt>
                <c:pt idx="166">
                  <c:v>42891</c:v>
                </c:pt>
                <c:pt idx="167">
                  <c:v>42892</c:v>
                </c:pt>
                <c:pt idx="168">
                  <c:v>42893</c:v>
                </c:pt>
                <c:pt idx="169">
                  <c:v>42894</c:v>
                </c:pt>
                <c:pt idx="170">
                  <c:v>42895</c:v>
                </c:pt>
                <c:pt idx="171">
                  <c:v>42896</c:v>
                </c:pt>
                <c:pt idx="172">
                  <c:v>42897</c:v>
                </c:pt>
                <c:pt idx="173">
                  <c:v>42898</c:v>
                </c:pt>
                <c:pt idx="174">
                  <c:v>42899</c:v>
                </c:pt>
                <c:pt idx="175">
                  <c:v>42900</c:v>
                </c:pt>
                <c:pt idx="176">
                  <c:v>42901</c:v>
                </c:pt>
                <c:pt idx="177">
                  <c:v>42902</c:v>
                </c:pt>
                <c:pt idx="178">
                  <c:v>42903</c:v>
                </c:pt>
                <c:pt idx="179">
                  <c:v>42904</c:v>
                </c:pt>
                <c:pt idx="180">
                  <c:v>42905</c:v>
                </c:pt>
                <c:pt idx="181">
                  <c:v>42906</c:v>
                </c:pt>
                <c:pt idx="182">
                  <c:v>42907</c:v>
                </c:pt>
                <c:pt idx="183">
                  <c:v>42908</c:v>
                </c:pt>
                <c:pt idx="184">
                  <c:v>42909</c:v>
                </c:pt>
                <c:pt idx="185">
                  <c:v>42910</c:v>
                </c:pt>
                <c:pt idx="186">
                  <c:v>42911</c:v>
                </c:pt>
                <c:pt idx="187">
                  <c:v>42912</c:v>
                </c:pt>
                <c:pt idx="188">
                  <c:v>42913</c:v>
                </c:pt>
                <c:pt idx="189">
                  <c:v>42914</c:v>
                </c:pt>
                <c:pt idx="190">
                  <c:v>42915</c:v>
                </c:pt>
                <c:pt idx="191">
                  <c:v>42916</c:v>
                </c:pt>
                <c:pt idx="192">
                  <c:v>42917</c:v>
                </c:pt>
                <c:pt idx="193">
                  <c:v>42918</c:v>
                </c:pt>
                <c:pt idx="194">
                  <c:v>42919</c:v>
                </c:pt>
                <c:pt idx="195">
                  <c:v>42920</c:v>
                </c:pt>
                <c:pt idx="196">
                  <c:v>42921</c:v>
                </c:pt>
                <c:pt idx="197">
                  <c:v>42922</c:v>
                </c:pt>
                <c:pt idx="198">
                  <c:v>42923</c:v>
                </c:pt>
                <c:pt idx="199">
                  <c:v>42924</c:v>
                </c:pt>
                <c:pt idx="200">
                  <c:v>42925</c:v>
                </c:pt>
                <c:pt idx="201">
                  <c:v>42926</c:v>
                </c:pt>
                <c:pt idx="202">
                  <c:v>42927</c:v>
                </c:pt>
                <c:pt idx="203">
                  <c:v>42928</c:v>
                </c:pt>
                <c:pt idx="204">
                  <c:v>42929</c:v>
                </c:pt>
                <c:pt idx="205">
                  <c:v>42930</c:v>
                </c:pt>
                <c:pt idx="206">
                  <c:v>42931</c:v>
                </c:pt>
                <c:pt idx="207">
                  <c:v>42932</c:v>
                </c:pt>
                <c:pt idx="208">
                  <c:v>42933</c:v>
                </c:pt>
                <c:pt idx="209">
                  <c:v>42934</c:v>
                </c:pt>
                <c:pt idx="210">
                  <c:v>42935</c:v>
                </c:pt>
                <c:pt idx="211">
                  <c:v>42936</c:v>
                </c:pt>
                <c:pt idx="212">
                  <c:v>42937</c:v>
                </c:pt>
                <c:pt idx="213">
                  <c:v>42938</c:v>
                </c:pt>
                <c:pt idx="214">
                  <c:v>42939</c:v>
                </c:pt>
                <c:pt idx="215">
                  <c:v>42940</c:v>
                </c:pt>
                <c:pt idx="216">
                  <c:v>42941</c:v>
                </c:pt>
                <c:pt idx="217">
                  <c:v>42942</c:v>
                </c:pt>
                <c:pt idx="218">
                  <c:v>42943</c:v>
                </c:pt>
                <c:pt idx="219">
                  <c:v>42944</c:v>
                </c:pt>
                <c:pt idx="220">
                  <c:v>42945</c:v>
                </c:pt>
                <c:pt idx="221">
                  <c:v>42946</c:v>
                </c:pt>
                <c:pt idx="222">
                  <c:v>42947</c:v>
                </c:pt>
                <c:pt idx="223">
                  <c:v>42948</c:v>
                </c:pt>
                <c:pt idx="224">
                  <c:v>42949</c:v>
                </c:pt>
                <c:pt idx="225">
                  <c:v>42950</c:v>
                </c:pt>
                <c:pt idx="226">
                  <c:v>42951</c:v>
                </c:pt>
                <c:pt idx="227">
                  <c:v>42952</c:v>
                </c:pt>
                <c:pt idx="228">
                  <c:v>42953</c:v>
                </c:pt>
                <c:pt idx="229">
                  <c:v>42954</c:v>
                </c:pt>
                <c:pt idx="230">
                  <c:v>42955</c:v>
                </c:pt>
                <c:pt idx="231">
                  <c:v>42956</c:v>
                </c:pt>
                <c:pt idx="232">
                  <c:v>42957</c:v>
                </c:pt>
                <c:pt idx="233">
                  <c:v>42958</c:v>
                </c:pt>
                <c:pt idx="234">
                  <c:v>42959</c:v>
                </c:pt>
                <c:pt idx="235">
                  <c:v>42960</c:v>
                </c:pt>
                <c:pt idx="236">
                  <c:v>42961</c:v>
                </c:pt>
                <c:pt idx="237">
                  <c:v>42962</c:v>
                </c:pt>
                <c:pt idx="238">
                  <c:v>42963</c:v>
                </c:pt>
                <c:pt idx="239">
                  <c:v>42964</c:v>
                </c:pt>
                <c:pt idx="240">
                  <c:v>42965</c:v>
                </c:pt>
                <c:pt idx="241">
                  <c:v>42966</c:v>
                </c:pt>
                <c:pt idx="242">
                  <c:v>42967</c:v>
                </c:pt>
                <c:pt idx="243">
                  <c:v>42968</c:v>
                </c:pt>
                <c:pt idx="244">
                  <c:v>42969</c:v>
                </c:pt>
                <c:pt idx="245">
                  <c:v>42970</c:v>
                </c:pt>
                <c:pt idx="246">
                  <c:v>42971</c:v>
                </c:pt>
                <c:pt idx="247">
                  <c:v>42972</c:v>
                </c:pt>
                <c:pt idx="248">
                  <c:v>42973</c:v>
                </c:pt>
                <c:pt idx="249">
                  <c:v>42974</c:v>
                </c:pt>
                <c:pt idx="250">
                  <c:v>42975</c:v>
                </c:pt>
                <c:pt idx="251">
                  <c:v>42976</c:v>
                </c:pt>
                <c:pt idx="252">
                  <c:v>42977</c:v>
                </c:pt>
                <c:pt idx="253">
                  <c:v>42978</c:v>
                </c:pt>
                <c:pt idx="254">
                  <c:v>42979</c:v>
                </c:pt>
                <c:pt idx="255">
                  <c:v>42980</c:v>
                </c:pt>
                <c:pt idx="256">
                  <c:v>42981</c:v>
                </c:pt>
                <c:pt idx="257">
                  <c:v>42982</c:v>
                </c:pt>
                <c:pt idx="258">
                  <c:v>42983</c:v>
                </c:pt>
                <c:pt idx="259">
                  <c:v>42984</c:v>
                </c:pt>
                <c:pt idx="260">
                  <c:v>42985</c:v>
                </c:pt>
                <c:pt idx="261">
                  <c:v>42986</c:v>
                </c:pt>
                <c:pt idx="262">
                  <c:v>42987</c:v>
                </c:pt>
                <c:pt idx="263">
                  <c:v>42988</c:v>
                </c:pt>
                <c:pt idx="264">
                  <c:v>42989</c:v>
                </c:pt>
                <c:pt idx="265">
                  <c:v>42990</c:v>
                </c:pt>
                <c:pt idx="266">
                  <c:v>42991</c:v>
                </c:pt>
                <c:pt idx="267">
                  <c:v>42992</c:v>
                </c:pt>
                <c:pt idx="268">
                  <c:v>42993</c:v>
                </c:pt>
                <c:pt idx="269">
                  <c:v>42994</c:v>
                </c:pt>
                <c:pt idx="270">
                  <c:v>42995</c:v>
                </c:pt>
                <c:pt idx="271">
                  <c:v>42996</c:v>
                </c:pt>
                <c:pt idx="272">
                  <c:v>42997</c:v>
                </c:pt>
                <c:pt idx="273">
                  <c:v>42998</c:v>
                </c:pt>
                <c:pt idx="274">
                  <c:v>42999</c:v>
                </c:pt>
                <c:pt idx="275">
                  <c:v>43000</c:v>
                </c:pt>
                <c:pt idx="276">
                  <c:v>43001</c:v>
                </c:pt>
                <c:pt idx="277">
                  <c:v>43002</c:v>
                </c:pt>
                <c:pt idx="278">
                  <c:v>43003</c:v>
                </c:pt>
                <c:pt idx="279">
                  <c:v>43004</c:v>
                </c:pt>
                <c:pt idx="280">
                  <c:v>43005</c:v>
                </c:pt>
                <c:pt idx="281">
                  <c:v>43006</c:v>
                </c:pt>
                <c:pt idx="282">
                  <c:v>43007</c:v>
                </c:pt>
                <c:pt idx="283">
                  <c:v>43008</c:v>
                </c:pt>
                <c:pt idx="284">
                  <c:v>43009</c:v>
                </c:pt>
                <c:pt idx="285">
                  <c:v>43010</c:v>
                </c:pt>
                <c:pt idx="286">
                  <c:v>43011</c:v>
                </c:pt>
                <c:pt idx="287">
                  <c:v>43012</c:v>
                </c:pt>
                <c:pt idx="288">
                  <c:v>43013</c:v>
                </c:pt>
                <c:pt idx="289">
                  <c:v>43014</c:v>
                </c:pt>
                <c:pt idx="290">
                  <c:v>43015</c:v>
                </c:pt>
                <c:pt idx="291">
                  <c:v>43016</c:v>
                </c:pt>
                <c:pt idx="292">
                  <c:v>43017</c:v>
                </c:pt>
                <c:pt idx="293">
                  <c:v>43018</c:v>
                </c:pt>
                <c:pt idx="294">
                  <c:v>43019</c:v>
                </c:pt>
                <c:pt idx="295">
                  <c:v>43020</c:v>
                </c:pt>
                <c:pt idx="296">
                  <c:v>43021</c:v>
                </c:pt>
                <c:pt idx="297">
                  <c:v>43022</c:v>
                </c:pt>
                <c:pt idx="298">
                  <c:v>43023</c:v>
                </c:pt>
                <c:pt idx="299">
                  <c:v>43024</c:v>
                </c:pt>
                <c:pt idx="300">
                  <c:v>43025</c:v>
                </c:pt>
                <c:pt idx="301">
                  <c:v>43026</c:v>
                </c:pt>
                <c:pt idx="302">
                  <c:v>43027</c:v>
                </c:pt>
                <c:pt idx="303">
                  <c:v>43028</c:v>
                </c:pt>
                <c:pt idx="304">
                  <c:v>43029</c:v>
                </c:pt>
                <c:pt idx="305">
                  <c:v>43030</c:v>
                </c:pt>
                <c:pt idx="306">
                  <c:v>43031</c:v>
                </c:pt>
                <c:pt idx="307">
                  <c:v>43032</c:v>
                </c:pt>
                <c:pt idx="308">
                  <c:v>43033</c:v>
                </c:pt>
                <c:pt idx="309">
                  <c:v>43034</c:v>
                </c:pt>
                <c:pt idx="310">
                  <c:v>43035</c:v>
                </c:pt>
                <c:pt idx="311">
                  <c:v>43036</c:v>
                </c:pt>
                <c:pt idx="312">
                  <c:v>43037</c:v>
                </c:pt>
                <c:pt idx="313">
                  <c:v>43038</c:v>
                </c:pt>
                <c:pt idx="314">
                  <c:v>43039</c:v>
                </c:pt>
                <c:pt idx="315">
                  <c:v>43040</c:v>
                </c:pt>
                <c:pt idx="316">
                  <c:v>43041</c:v>
                </c:pt>
                <c:pt idx="317">
                  <c:v>43042</c:v>
                </c:pt>
                <c:pt idx="318">
                  <c:v>43043</c:v>
                </c:pt>
                <c:pt idx="319">
                  <c:v>43044</c:v>
                </c:pt>
                <c:pt idx="320">
                  <c:v>43045</c:v>
                </c:pt>
                <c:pt idx="321">
                  <c:v>43046</c:v>
                </c:pt>
                <c:pt idx="322">
                  <c:v>43047</c:v>
                </c:pt>
                <c:pt idx="323">
                  <c:v>43048</c:v>
                </c:pt>
                <c:pt idx="324">
                  <c:v>43049</c:v>
                </c:pt>
                <c:pt idx="325">
                  <c:v>43050</c:v>
                </c:pt>
                <c:pt idx="326">
                  <c:v>43051</c:v>
                </c:pt>
                <c:pt idx="327">
                  <c:v>43052</c:v>
                </c:pt>
                <c:pt idx="328">
                  <c:v>43053</c:v>
                </c:pt>
                <c:pt idx="329">
                  <c:v>43054</c:v>
                </c:pt>
                <c:pt idx="330">
                  <c:v>43055</c:v>
                </c:pt>
                <c:pt idx="331">
                  <c:v>43056</c:v>
                </c:pt>
                <c:pt idx="332">
                  <c:v>43057</c:v>
                </c:pt>
                <c:pt idx="333">
                  <c:v>43058</c:v>
                </c:pt>
                <c:pt idx="334">
                  <c:v>43059</c:v>
                </c:pt>
                <c:pt idx="335">
                  <c:v>43060</c:v>
                </c:pt>
                <c:pt idx="336">
                  <c:v>43061</c:v>
                </c:pt>
                <c:pt idx="337">
                  <c:v>43062</c:v>
                </c:pt>
                <c:pt idx="338">
                  <c:v>43063</c:v>
                </c:pt>
                <c:pt idx="339">
                  <c:v>43064</c:v>
                </c:pt>
                <c:pt idx="340">
                  <c:v>43065</c:v>
                </c:pt>
                <c:pt idx="341">
                  <c:v>43066</c:v>
                </c:pt>
                <c:pt idx="342">
                  <c:v>43067</c:v>
                </c:pt>
                <c:pt idx="343">
                  <c:v>43068</c:v>
                </c:pt>
                <c:pt idx="344">
                  <c:v>43069</c:v>
                </c:pt>
                <c:pt idx="345">
                  <c:v>43070</c:v>
                </c:pt>
                <c:pt idx="346">
                  <c:v>43071</c:v>
                </c:pt>
                <c:pt idx="347">
                  <c:v>43072</c:v>
                </c:pt>
                <c:pt idx="348">
                  <c:v>43073</c:v>
                </c:pt>
                <c:pt idx="349">
                  <c:v>43074</c:v>
                </c:pt>
                <c:pt idx="350">
                  <c:v>43075</c:v>
                </c:pt>
                <c:pt idx="351">
                  <c:v>43076</c:v>
                </c:pt>
                <c:pt idx="352">
                  <c:v>43077</c:v>
                </c:pt>
                <c:pt idx="353">
                  <c:v>43078</c:v>
                </c:pt>
                <c:pt idx="354">
                  <c:v>43079</c:v>
                </c:pt>
                <c:pt idx="355">
                  <c:v>43080</c:v>
                </c:pt>
                <c:pt idx="356">
                  <c:v>43081</c:v>
                </c:pt>
                <c:pt idx="357">
                  <c:v>43082</c:v>
                </c:pt>
                <c:pt idx="358">
                  <c:v>43083</c:v>
                </c:pt>
                <c:pt idx="359">
                  <c:v>43084</c:v>
                </c:pt>
                <c:pt idx="360">
                  <c:v>43085</c:v>
                </c:pt>
                <c:pt idx="361">
                  <c:v>43086</c:v>
                </c:pt>
                <c:pt idx="362">
                  <c:v>43087</c:v>
                </c:pt>
                <c:pt idx="363">
                  <c:v>43088</c:v>
                </c:pt>
                <c:pt idx="364">
                  <c:v>43089</c:v>
                </c:pt>
                <c:pt idx="365">
                  <c:v>43090</c:v>
                </c:pt>
                <c:pt idx="366">
                  <c:v>43091</c:v>
                </c:pt>
                <c:pt idx="367">
                  <c:v>43092</c:v>
                </c:pt>
                <c:pt idx="368">
                  <c:v>43093</c:v>
                </c:pt>
                <c:pt idx="369">
                  <c:v>43094</c:v>
                </c:pt>
                <c:pt idx="370">
                  <c:v>43095</c:v>
                </c:pt>
                <c:pt idx="371">
                  <c:v>43096</c:v>
                </c:pt>
                <c:pt idx="372">
                  <c:v>43097</c:v>
                </c:pt>
                <c:pt idx="373">
                  <c:v>43098</c:v>
                </c:pt>
                <c:pt idx="374">
                  <c:v>43099</c:v>
                </c:pt>
                <c:pt idx="375">
                  <c:v>43100</c:v>
                </c:pt>
                <c:pt idx="376">
                  <c:v>43101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43106</c:v>
                </c:pt>
                <c:pt idx="382">
                  <c:v>43107</c:v>
                </c:pt>
                <c:pt idx="383">
                  <c:v>43108</c:v>
                </c:pt>
                <c:pt idx="384">
                  <c:v>43109</c:v>
                </c:pt>
                <c:pt idx="385">
                  <c:v>43110</c:v>
                </c:pt>
                <c:pt idx="386">
                  <c:v>43111</c:v>
                </c:pt>
                <c:pt idx="387">
                  <c:v>43112</c:v>
                </c:pt>
                <c:pt idx="388">
                  <c:v>43113</c:v>
                </c:pt>
                <c:pt idx="389">
                  <c:v>43114</c:v>
                </c:pt>
                <c:pt idx="390">
                  <c:v>43115</c:v>
                </c:pt>
                <c:pt idx="391">
                  <c:v>43116</c:v>
                </c:pt>
                <c:pt idx="392">
                  <c:v>43117</c:v>
                </c:pt>
                <c:pt idx="393">
                  <c:v>43118</c:v>
                </c:pt>
                <c:pt idx="394">
                  <c:v>43119</c:v>
                </c:pt>
                <c:pt idx="395">
                  <c:v>43120</c:v>
                </c:pt>
                <c:pt idx="396">
                  <c:v>43121</c:v>
                </c:pt>
                <c:pt idx="397">
                  <c:v>43122</c:v>
                </c:pt>
                <c:pt idx="398">
                  <c:v>43123</c:v>
                </c:pt>
                <c:pt idx="399">
                  <c:v>43124</c:v>
                </c:pt>
                <c:pt idx="400">
                  <c:v>43125</c:v>
                </c:pt>
                <c:pt idx="401">
                  <c:v>43126</c:v>
                </c:pt>
                <c:pt idx="402">
                  <c:v>43127</c:v>
                </c:pt>
                <c:pt idx="403">
                  <c:v>43128</c:v>
                </c:pt>
                <c:pt idx="404">
                  <c:v>43129</c:v>
                </c:pt>
                <c:pt idx="405">
                  <c:v>43130</c:v>
                </c:pt>
                <c:pt idx="406">
                  <c:v>43131</c:v>
                </c:pt>
                <c:pt idx="407">
                  <c:v>43132</c:v>
                </c:pt>
                <c:pt idx="408">
                  <c:v>43133</c:v>
                </c:pt>
                <c:pt idx="409">
                  <c:v>43134</c:v>
                </c:pt>
                <c:pt idx="410">
                  <c:v>43135</c:v>
                </c:pt>
                <c:pt idx="411">
                  <c:v>43136</c:v>
                </c:pt>
                <c:pt idx="412">
                  <c:v>43137</c:v>
                </c:pt>
                <c:pt idx="413">
                  <c:v>43138</c:v>
                </c:pt>
                <c:pt idx="414">
                  <c:v>43139</c:v>
                </c:pt>
                <c:pt idx="415">
                  <c:v>43140</c:v>
                </c:pt>
                <c:pt idx="416">
                  <c:v>43141</c:v>
                </c:pt>
                <c:pt idx="417">
                  <c:v>43142</c:v>
                </c:pt>
                <c:pt idx="418">
                  <c:v>43143</c:v>
                </c:pt>
                <c:pt idx="419">
                  <c:v>43144</c:v>
                </c:pt>
                <c:pt idx="420">
                  <c:v>43145</c:v>
                </c:pt>
                <c:pt idx="421">
                  <c:v>43146</c:v>
                </c:pt>
                <c:pt idx="422">
                  <c:v>43147</c:v>
                </c:pt>
                <c:pt idx="423">
                  <c:v>43148</c:v>
                </c:pt>
                <c:pt idx="424">
                  <c:v>43149</c:v>
                </c:pt>
                <c:pt idx="425">
                  <c:v>43150</c:v>
                </c:pt>
                <c:pt idx="426">
                  <c:v>43151</c:v>
                </c:pt>
                <c:pt idx="427">
                  <c:v>43152</c:v>
                </c:pt>
                <c:pt idx="428">
                  <c:v>43153</c:v>
                </c:pt>
                <c:pt idx="429">
                  <c:v>43154</c:v>
                </c:pt>
                <c:pt idx="430">
                  <c:v>43155</c:v>
                </c:pt>
                <c:pt idx="431">
                  <c:v>43156</c:v>
                </c:pt>
                <c:pt idx="432">
                  <c:v>43157</c:v>
                </c:pt>
                <c:pt idx="433">
                  <c:v>43158</c:v>
                </c:pt>
                <c:pt idx="434">
                  <c:v>43159</c:v>
                </c:pt>
                <c:pt idx="435">
                  <c:v>43160</c:v>
                </c:pt>
                <c:pt idx="436">
                  <c:v>43161</c:v>
                </c:pt>
                <c:pt idx="437">
                  <c:v>43162</c:v>
                </c:pt>
                <c:pt idx="438">
                  <c:v>43163</c:v>
                </c:pt>
                <c:pt idx="439">
                  <c:v>43164</c:v>
                </c:pt>
                <c:pt idx="440">
                  <c:v>43165</c:v>
                </c:pt>
                <c:pt idx="441">
                  <c:v>43166</c:v>
                </c:pt>
                <c:pt idx="442">
                  <c:v>43167</c:v>
                </c:pt>
                <c:pt idx="443">
                  <c:v>43168</c:v>
                </c:pt>
                <c:pt idx="444">
                  <c:v>43169</c:v>
                </c:pt>
                <c:pt idx="445">
                  <c:v>43170</c:v>
                </c:pt>
                <c:pt idx="446">
                  <c:v>43171</c:v>
                </c:pt>
                <c:pt idx="447">
                  <c:v>43172</c:v>
                </c:pt>
                <c:pt idx="448">
                  <c:v>43173</c:v>
                </c:pt>
                <c:pt idx="449">
                  <c:v>43174</c:v>
                </c:pt>
                <c:pt idx="450">
                  <c:v>43175</c:v>
                </c:pt>
                <c:pt idx="451">
                  <c:v>43176</c:v>
                </c:pt>
                <c:pt idx="452">
                  <c:v>43177</c:v>
                </c:pt>
                <c:pt idx="453">
                  <c:v>43178</c:v>
                </c:pt>
                <c:pt idx="454">
                  <c:v>43179</c:v>
                </c:pt>
                <c:pt idx="455">
                  <c:v>43180</c:v>
                </c:pt>
                <c:pt idx="456">
                  <c:v>43181</c:v>
                </c:pt>
                <c:pt idx="457">
                  <c:v>43182</c:v>
                </c:pt>
                <c:pt idx="458">
                  <c:v>43183</c:v>
                </c:pt>
                <c:pt idx="459">
                  <c:v>43184</c:v>
                </c:pt>
                <c:pt idx="460">
                  <c:v>43185</c:v>
                </c:pt>
                <c:pt idx="461">
                  <c:v>43186</c:v>
                </c:pt>
                <c:pt idx="462">
                  <c:v>43187</c:v>
                </c:pt>
                <c:pt idx="463">
                  <c:v>43188</c:v>
                </c:pt>
                <c:pt idx="464">
                  <c:v>43189</c:v>
                </c:pt>
                <c:pt idx="465">
                  <c:v>43190</c:v>
                </c:pt>
                <c:pt idx="466">
                  <c:v>43191</c:v>
                </c:pt>
                <c:pt idx="467">
                  <c:v>43192</c:v>
                </c:pt>
                <c:pt idx="468">
                  <c:v>43193</c:v>
                </c:pt>
                <c:pt idx="469">
                  <c:v>43194</c:v>
                </c:pt>
                <c:pt idx="470">
                  <c:v>43195</c:v>
                </c:pt>
                <c:pt idx="471">
                  <c:v>43196</c:v>
                </c:pt>
                <c:pt idx="472">
                  <c:v>43197</c:v>
                </c:pt>
                <c:pt idx="473">
                  <c:v>43198</c:v>
                </c:pt>
                <c:pt idx="474">
                  <c:v>43199</c:v>
                </c:pt>
                <c:pt idx="475">
                  <c:v>43200</c:v>
                </c:pt>
                <c:pt idx="476">
                  <c:v>43201</c:v>
                </c:pt>
                <c:pt idx="477">
                  <c:v>43202</c:v>
                </c:pt>
                <c:pt idx="478">
                  <c:v>43203</c:v>
                </c:pt>
                <c:pt idx="479">
                  <c:v>43204</c:v>
                </c:pt>
                <c:pt idx="480">
                  <c:v>43205</c:v>
                </c:pt>
                <c:pt idx="481">
                  <c:v>43206</c:v>
                </c:pt>
                <c:pt idx="482">
                  <c:v>43207</c:v>
                </c:pt>
                <c:pt idx="483">
                  <c:v>43208</c:v>
                </c:pt>
                <c:pt idx="484">
                  <c:v>43209</c:v>
                </c:pt>
                <c:pt idx="485">
                  <c:v>43210</c:v>
                </c:pt>
                <c:pt idx="486">
                  <c:v>43211</c:v>
                </c:pt>
                <c:pt idx="487">
                  <c:v>43212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43218</c:v>
                </c:pt>
                <c:pt idx="494">
                  <c:v>43219</c:v>
                </c:pt>
                <c:pt idx="495">
                  <c:v>43220</c:v>
                </c:pt>
                <c:pt idx="496">
                  <c:v>43221</c:v>
                </c:pt>
                <c:pt idx="497">
                  <c:v>43222</c:v>
                </c:pt>
                <c:pt idx="498">
                  <c:v>43223</c:v>
                </c:pt>
                <c:pt idx="499">
                  <c:v>43224</c:v>
                </c:pt>
                <c:pt idx="500">
                  <c:v>43225</c:v>
                </c:pt>
                <c:pt idx="501">
                  <c:v>43226</c:v>
                </c:pt>
                <c:pt idx="502">
                  <c:v>43227</c:v>
                </c:pt>
                <c:pt idx="503">
                  <c:v>43228</c:v>
                </c:pt>
                <c:pt idx="504">
                  <c:v>43229</c:v>
                </c:pt>
                <c:pt idx="505">
                  <c:v>43230</c:v>
                </c:pt>
                <c:pt idx="506">
                  <c:v>43231</c:v>
                </c:pt>
                <c:pt idx="507">
                  <c:v>43232</c:v>
                </c:pt>
                <c:pt idx="508">
                  <c:v>43233</c:v>
                </c:pt>
                <c:pt idx="509">
                  <c:v>43234</c:v>
                </c:pt>
                <c:pt idx="510">
                  <c:v>43235</c:v>
                </c:pt>
                <c:pt idx="511">
                  <c:v>43236</c:v>
                </c:pt>
                <c:pt idx="512">
                  <c:v>43237</c:v>
                </c:pt>
                <c:pt idx="513">
                  <c:v>43238</c:v>
                </c:pt>
                <c:pt idx="514">
                  <c:v>43239</c:v>
                </c:pt>
                <c:pt idx="515">
                  <c:v>43240</c:v>
                </c:pt>
                <c:pt idx="516">
                  <c:v>43241</c:v>
                </c:pt>
                <c:pt idx="517">
                  <c:v>43242</c:v>
                </c:pt>
                <c:pt idx="518">
                  <c:v>43243</c:v>
                </c:pt>
                <c:pt idx="519">
                  <c:v>43244</c:v>
                </c:pt>
                <c:pt idx="520">
                  <c:v>43245</c:v>
                </c:pt>
                <c:pt idx="521">
                  <c:v>43246</c:v>
                </c:pt>
                <c:pt idx="522">
                  <c:v>43247</c:v>
                </c:pt>
                <c:pt idx="523">
                  <c:v>43248</c:v>
                </c:pt>
                <c:pt idx="524">
                  <c:v>43249</c:v>
                </c:pt>
                <c:pt idx="525">
                  <c:v>43250</c:v>
                </c:pt>
                <c:pt idx="526">
                  <c:v>43251</c:v>
                </c:pt>
                <c:pt idx="527">
                  <c:v>43252</c:v>
                </c:pt>
                <c:pt idx="528">
                  <c:v>43253</c:v>
                </c:pt>
                <c:pt idx="529">
                  <c:v>43254</c:v>
                </c:pt>
                <c:pt idx="530">
                  <c:v>43255</c:v>
                </c:pt>
                <c:pt idx="531">
                  <c:v>43256</c:v>
                </c:pt>
                <c:pt idx="532">
                  <c:v>43257</c:v>
                </c:pt>
                <c:pt idx="533">
                  <c:v>43258</c:v>
                </c:pt>
                <c:pt idx="534">
                  <c:v>43259</c:v>
                </c:pt>
                <c:pt idx="535">
                  <c:v>43260</c:v>
                </c:pt>
                <c:pt idx="536">
                  <c:v>43261</c:v>
                </c:pt>
                <c:pt idx="537">
                  <c:v>43262</c:v>
                </c:pt>
                <c:pt idx="538">
                  <c:v>43263</c:v>
                </c:pt>
                <c:pt idx="539">
                  <c:v>43264</c:v>
                </c:pt>
                <c:pt idx="540">
                  <c:v>43265</c:v>
                </c:pt>
                <c:pt idx="541">
                  <c:v>43266</c:v>
                </c:pt>
                <c:pt idx="542">
                  <c:v>43267</c:v>
                </c:pt>
                <c:pt idx="543">
                  <c:v>43268</c:v>
                </c:pt>
                <c:pt idx="544">
                  <c:v>43269</c:v>
                </c:pt>
                <c:pt idx="545">
                  <c:v>43270</c:v>
                </c:pt>
                <c:pt idx="546">
                  <c:v>43271</c:v>
                </c:pt>
                <c:pt idx="547">
                  <c:v>43272</c:v>
                </c:pt>
                <c:pt idx="548">
                  <c:v>43273</c:v>
                </c:pt>
                <c:pt idx="549">
                  <c:v>43274</c:v>
                </c:pt>
                <c:pt idx="550">
                  <c:v>43275</c:v>
                </c:pt>
                <c:pt idx="551">
                  <c:v>43276</c:v>
                </c:pt>
                <c:pt idx="552">
                  <c:v>43277</c:v>
                </c:pt>
                <c:pt idx="553">
                  <c:v>43278</c:v>
                </c:pt>
                <c:pt idx="554">
                  <c:v>43279</c:v>
                </c:pt>
                <c:pt idx="555">
                  <c:v>43280</c:v>
                </c:pt>
                <c:pt idx="556">
                  <c:v>43281</c:v>
                </c:pt>
                <c:pt idx="557">
                  <c:v>43282</c:v>
                </c:pt>
                <c:pt idx="558">
                  <c:v>43283</c:v>
                </c:pt>
                <c:pt idx="559">
                  <c:v>43284</c:v>
                </c:pt>
                <c:pt idx="560">
                  <c:v>43285</c:v>
                </c:pt>
                <c:pt idx="561">
                  <c:v>43286</c:v>
                </c:pt>
                <c:pt idx="562">
                  <c:v>43287</c:v>
                </c:pt>
                <c:pt idx="563">
                  <c:v>43288</c:v>
                </c:pt>
                <c:pt idx="564">
                  <c:v>43289</c:v>
                </c:pt>
                <c:pt idx="565">
                  <c:v>43290</c:v>
                </c:pt>
                <c:pt idx="566">
                  <c:v>43291</c:v>
                </c:pt>
                <c:pt idx="567">
                  <c:v>43292</c:v>
                </c:pt>
                <c:pt idx="568">
                  <c:v>43293</c:v>
                </c:pt>
                <c:pt idx="569">
                  <c:v>43294</c:v>
                </c:pt>
                <c:pt idx="570">
                  <c:v>43295</c:v>
                </c:pt>
                <c:pt idx="571">
                  <c:v>43296</c:v>
                </c:pt>
                <c:pt idx="572">
                  <c:v>43297</c:v>
                </c:pt>
                <c:pt idx="573">
                  <c:v>43298</c:v>
                </c:pt>
                <c:pt idx="574">
                  <c:v>43299</c:v>
                </c:pt>
                <c:pt idx="575">
                  <c:v>43300</c:v>
                </c:pt>
                <c:pt idx="576">
                  <c:v>43301</c:v>
                </c:pt>
                <c:pt idx="577">
                  <c:v>43302</c:v>
                </c:pt>
                <c:pt idx="578">
                  <c:v>43303</c:v>
                </c:pt>
                <c:pt idx="579">
                  <c:v>43304</c:v>
                </c:pt>
                <c:pt idx="580">
                  <c:v>43305</c:v>
                </c:pt>
                <c:pt idx="581">
                  <c:v>43306</c:v>
                </c:pt>
                <c:pt idx="582">
                  <c:v>43307</c:v>
                </c:pt>
                <c:pt idx="583">
                  <c:v>43308</c:v>
                </c:pt>
                <c:pt idx="584">
                  <c:v>43309</c:v>
                </c:pt>
                <c:pt idx="585">
                  <c:v>43310</c:v>
                </c:pt>
                <c:pt idx="586">
                  <c:v>43311</c:v>
                </c:pt>
                <c:pt idx="587">
                  <c:v>43312</c:v>
                </c:pt>
                <c:pt idx="588">
                  <c:v>43313</c:v>
                </c:pt>
                <c:pt idx="589">
                  <c:v>43314</c:v>
                </c:pt>
                <c:pt idx="590">
                  <c:v>43315</c:v>
                </c:pt>
                <c:pt idx="591">
                  <c:v>43316</c:v>
                </c:pt>
                <c:pt idx="592">
                  <c:v>43317</c:v>
                </c:pt>
                <c:pt idx="593">
                  <c:v>43318</c:v>
                </c:pt>
                <c:pt idx="594">
                  <c:v>43319</c:v>
                </c:pt>
                <c:pt idx="595">
                  <c:v>43320</c:v>
                </c:pt>
                <c:pt idx="596">
                  <c:v>43321</c:v>
                </c:pt>
                <c:pt idx="597">
                  <c:v>43322</c:v>
                </c:pt>
                <c:pt idx="598">
                  <c:v>43323</c:v>
                </c:pt>
                <c:pt idx="599">
                  <c:v>43324</c:v>
                </c:pt>
                <c:pt idx="600">
                  <c:v>43325</c:v>
                </c:pt>
                <c:pt idx="601">
                  <c:v>43326</c:v>
                </c:pt>
                <c:pt idx="602">
                  <c:v>43327</c:v>
                </c:pt>
                <c:pt idx="603">
                  <c:v>43328</c:v>
                </c:pt>
                <c:pt idx="604">
                  <c:v>43329</c:v>
                </c:pt>
                <c:pt idx="605">
                  <c:v>43330</c:v>
                </c:pt>
                <c:pt idx="606">
                  <c:v>43331</c:v>
                </c:pt>
                <c:pt idx="607">
                  <c:v>43332</c:v>
                </c:pt>
                <c:pt idx="608">
                  <c:v>43333</c:v>
                </c:pt>
                <c:pt idx="609">
                  <c:v>43334</c:v>
                </c:pt>
                <c:pt idx="610">
                  <c:v>43335</c:v>
                </c:pt>
                <c:pt idx="611">
                  <c:v>43336</c:v>
                </c:pt>
                <c:pt idx="612">
                  <c:v>43337</c:v>
                </c:pt>
                <c:pt idx="613">
                  <c:v>43338</c:v>
                </c:pt>
                <c:pt idx="614">
                  <c:v>43339</c:v>
                </c:pt>
                <c:pt idx="615">
                  <c:v>43340</c:v>
                </c:pt>
                <c:pt idx="616">
                  <c:v>43341</c:v>
                </c:pt>
                <c:pt idx="617">
                  <c:v>43342</c:v>
                </c:pt>
                <c:pt idx="618">
                  <c:v>43343</c:v>
                </c:pt>
                <c:pt idx="619">
                  <c:v>43344</c:v>
                </c:pt>
                <c:pt idx="620">
                  <c:v>43345</c:v>
                </c:pt>
                <c:pt idx="621">
                  <c:v>43346</c:v>
                </c:pt>
                <c:pt idx="622">
                  <c:v>43347</c:v>
                </c:pt>
                <c:pt idx="623">
                  <c:v>43348</c:v>
                </c:pt>
                <c:pt idx="624">
                  <c:v>43349</c:v>
                </c:pt>
                <c:pt idx="625">
                  <c:v>43350</c:v>
                </c:pt>
                <c:pt idx="626">
                  <c:v>43351</c:v>
                </c:pt>
                <c:pt idx="627">
                  <c:v>43352</c:v>
                </c:pt>
                <c:pt idx="628">
                  <c:v>43353</c:v>
                </c:pt>
                <c:pt idx="629">
                  <c:v>43354</c:v>
                </c:pt>
                <c:pt idx="630">
                  <c:v>43355</c:v>
                </c:pt>
                <c:pt idx="631">
                  <c:v>43356</c:v>
                </c:pt>
                <c:pt idx="632">
                  <c:v>43357</c:v>
                </c:pt>
                <c:pt idx="633">
                  <c:v>43358</c:v>
                </c:pt>
                <c:pt idx="634">
                  <c:v>43359</c:v>
                </c:pt>
                <c:pt idx="635">
                  <c:v>43360</c:v>
                </c:pt>
                <c:pt idx="636">
                  <c:v>43361</c:v>
                </c:pt>
                <c:pt idx="637">
                  <c:v>43362</c:v>
                </c:pt>
                <c:pt idx="638">
                  <c:v>43363</c:v>
                </c:pt>
                <c:pt idx="639">
                  <c:v>43364</c:v>
                </c:pt>
                <c:pt idx="640">
                  <c:v>43365</c:v>
                </c:pt>
                <c:pt idx="641">
                  <c:v>43366</c:v>
                </c:pt>
                <c:pt idx="642">
                  <c:v>43367</c:v>
                </c:pt>
                <c:pt idx="643">
                  <c:v>43368</c:v>
                </c:pt>
                <c:pt idx="644">
                  <c:v>43369</c:v>
                </c:pt>
                <c:pt idx="645">
                  <c:v>43370</c:v>
                </c:pt>
                <c:pt idx="646">
                  <c:v>43371</c:v>
                </c:pt>
                <c:pt idx="647">
                  <c:v>43372</c:v>
                </c:pt>
                <c:pt idx="648">
                  <c:v>43373</c:v>
                </c:pt>
                <c:pt idx="649">
                  <c:v>43374</c:v>
                </c:pt>
                <c:pt idx="650">
                  <c:v>43375</c:v>
                </c:pt>
                <c:pt idx="651">
                  <c:v>43376</c:v>
                </c:pt>
                <c:pt idx="652">
                  <c:v>43377</c:v>
                </c:pt>
                <c:pt idx="653">
                  <c:v>43378</c:v>
                </c:pt>
                <c:pt idx="654">
                  <c:v>43379</c:v>
                </c:pt>
                <c:pt idx="655">
                  <c:v>43380</c:v>
                </c:pt>
                <c:pt idx="656">
                  <c:v>43381</c:v>
                </c:pt>
                <c:pt idx="657">
                  <c:v>43382</c:v>
                </c:pt>
                <c:pt idx="658">
                  <c:v>43383</c:v>
                </c:pt>
                <c:pt idx="659">
                  <c:v>43384</c:v>
                </c:pt>
                <c:pt idx="660">
                  <c:v>43385</c:v>
                </c:pt>
                <c:pt idx="661">
                  <c:v>43386</c:v>
                </c:pt>
                <c:pt idx="662">
                  <c:v>43387</c:v>
                </c:pt>
                <c:pt idx="663">
                  <c:v>43388</c:v>
                </c:pt>
                <c:pt idx="664">
                  <c:v>43389</c:v>
                </c:pt>
                <c:pt idx="665">
                  <c:v>43390</c:v>
                </c:pt>
                <c:pt idx="666">
                  <c:v>43391</c:v>
                </c:pt>
                <c:pt idx="667">
                  <c:v>43392</c:v>
                </c:pt>
                <c:pt idx="668">
                  <c:v>43393</c:v>
                </c:pt>
                <c:pt idx="669">
                  <c:v>43394</c:v>
                </c:pt>
                <c:pt idx="670">
                  <c:v>43395</c:v>
                </c:pt>
                <c:pt idx="671">
                  <c:v>43396</c:v>
                </c:pt>
                <c:pt idx="672">
                  <c:v>43397</c:v>
                </c:pt>
                <c:pt idx="673">
                  <c:v>43398</c:v>
                </c:pt>
                <c:pt idx="674">
                  <c:v>43399</c:v>
                </c:pt>
                <c:pt idx="675">
                  <c:v>43400</c:v>
                </c:pt>
                <c:pt idx="676">
                  <c:v>43401</c:v>
                </c:pt>
                <c:pt idx="677">
                  <c:v>43402</c:v>
                </c:pt>
                <c:pt idx="678">
                  <c:v>43403</c:v>
                </c:pt>
                <c:pt idx="679">
                  <c:v>43404</c:v>
                </c:pt>
                <c:pt idx="680">
                  <c:v>43405</c:v>
                </c:pt>
                <c:pt idx="681">
                  <c:v>43406</c:v>
                </c:pt>
                <c:pt idx="682">
                  <c:v>43407</c:v>
                </c:pt>
                <c:pt idx="683">
                  <c:v>43408</c:v>
                </c:pt>
                <c:pt idx="684">
                  <c:v>43409</c:v>
                </c:pt>
                <c:pt idx="685">
                  <c:v>43410</c:v>
                </c:pt>
                <c:pt idx="686">
                  <c:v>43411</c:v>
                </c:pt>
                <c:pt idx="687">
                  <c:v>43412</c:v>
                </c:pt>
                <c:pt idx="688">
                  <c:v>43413</c:v>
                </c:pt>
                <c:pt idx="689">
                  <c:v>43414</c:v>
                </c:pt>
                <c:pt idx="690">
                  <c:v>43415</c:v>
                </c:pt>
                <c:pt idx="691">
                  <c:v>43416</c:v>
                </c:pt>
                <c:pt idx="692">
                  <c:v>43417</c:v>
                </c:pt>
                <c:pt idx="693">
                  <c:v>43418</c:v>
                </c:pt>
                <c:pt idx="694">
                  <c:v>43419</c:v>
                </c:pt>
                <c:pt idx="695">
                  <c:v>43420</c:v>
                </c:pt>
                <c:pt idx="696">
                  <c:v>43421</c:v>
                </c:pt>
                <c:pt idx="697">
                  <c:v>43422</c:v>
                </c:pt>
                <c:pt idx="698">
                  <c:v>43423</c:v>
                </c:pt>
                <c:pt idx="699">
                  <c:v>43424</c:v>
                </c:pt>
                <c:pt idx="700">
                  <c:v>43425</c:v>
                </c:pt>
                <c:pt idx="701">
                  <c:v>43426</c:v>
                </c:pt>
                <c:pt idx="702">
                  <c:v>43427</c:v>
                </c:pt>
                <c:pt idx="703">
                  <c:v>43428</c:v>
                </c:pt>
                <c:pt idx="704">
                  <c:v>43429</c:v>
                </c:pt>
                <c:pt idx="705">
                  <c:v>43430</c:v>
                </c:pt>
                <c:pt idx="706">
                  <c:v>43431</c:v>
                </c:pt>
                <c:pt idx="707">
                  <c:v>43432</c:v>
                </c:pt>
                <c:pt idx="708">
                  <c:v>43433</c:v>
                </c:pt>
                <c:pt idx="709">
                  <c:v>43434</c:v>
                </c:pt>
                <c:pt idx="710">
                  <c:v>43435</c:v>
                </c:pt>
                <c:pt idx="711">
                  <c:v>43436</c:v>
                </c:pt>
                <c:pt idx="712">
                  <c:v>43437</c:v>
                </c:pt>
                <c:pt idx="713">
                  <c:v>43438</c:v>
                </c:pt>
                <c:pt idx="714">
                  <c:v>43439</c:v>
                </c:pt>
                <c:pt idx="715">
                  <c:v>43440</c:v>
                </c:pt>
                <c:pt idx="716">
                  <c:v>43441</c:v>
                </c:pt>
                <c:pt idx="717">
                  <c:v>43442</c:v>
                </c:pt>
                <c:pt idx="718">
                  <c:v>43443</c:v>
                </c:pt>
                <c:pt idx="719">
                  <c:v>43444</c:v>
                </c:pt>
                <c:pt idx="720">
                  <c:v>43445</c:v>
                </c:pt>
                <c:pt idx="721">
                  <c:v>43446</c:v>
                </c:pt>
                <c:pt idx="722">
                  <c:v>43447</c:v>
                </c:pt>
                <c:pt idx="723">
                  <c:v>43448</c:v>
                </c:pt>
                <c:pt idx="724">
                  <c:v>43449</c:v>
                </c:pt>
                <c:pt idx="725">
                  <c:v>43450</c:v>
                </c:pt>
                <c:pt idx="726">
                  <c:v>43451</c:v>
                </c:pt>
                <c:pt idx="727">
                  <c:v>43452</c:v>
                </c:pt>
                <c:pt idx="728">
                  <c:v>43453</c:v>
                </c:pt>
                <c:pt idx="729">
                  <c:v>43454</c:v>
                </c:pt>
                <c:pt idx="730">
                  <c:v>43455</c:v>
                </c:pt>
                <c:pt idx="731">
                  <c:v>43456</c:v>
                </c:pt>
                <c:pt idx="732">
                  <c:v>43457</c:v>
                </c:pt>
                <c:pt idx="733">
                  <c:v>43458</c:v>
                </c:pt>
                <c:pt idx="734">
                  <c:v>43459</c:v>
                </c:pt>
                <c:pt idx="735">
                  <c:v>43460</c:v>
                </c:pt>
                <c:pt idx="736">
                  <c:v>43461</c:v>
                </c:pt>
                <c:pt idx="737">
                  <c:v>43462</c:v>
                </c:pt>
                <c:pt idx="738">
                  <c:v>43463</c:v>
                </c:pt>
                <c:pt idx="739">
                  <c:v>43464</c:v>
                </c:pt>
                <c:pt idx="740">
                  <c:v>43465</c:v>
                </c:pt>
                <c:pt idx="741">
                  <c:v>43466</c:v>
                </c:pt>
                <c:pt idx="742">
                  <c:v>43467</c:v>
                </c:pt>
                <c:pt idx="743">
                  <c:v>43468</c:v>
                </c:pt>
                <c:pt idx="744">
                  <c:v>43469</c:v>
                </c:pt>
                <c:pt idx="745">
                  <c:v>43470</c:v>
                </c:pt>
              </c:numCache>
            </c:numRef>
          </c:cat>
          <c:val>
            <c:numRef>
              <c:f>'[Discharge.Primary@BQ766632.csv]Sheet1'!$D$2:$D$747</c:f>
              <c:numCache>
                <c:formatCode>General</c:formatCode>
                <c:ptCount val="746"/>
                <c:pt idx="0">
                  <c:v>4.5899999999999996E-2</c:v>
                </c:pt>
                <c:pt idx="1">
                  <c:v>4.5899999999999996E-2</c:v>
                </c:pt>
                <c:pt idx="2">
                  <c:v>4.5899999999999996E-2</c:v>
                </c:pt>
                <c:pt idx="3">
                  <c:v>4.5899999999999996E-2</c:v>
                </c:pt>
                <c:pt idx="4">
                  <c:v>4.5899999999999996E-2</c:v>
                </c:pt>
                <c:pt idx="5">
                  <c:v>4.5899999999999996E-2</c:v>
                </c:pt>
                <c:pt idx="6">
                  <c:v>4.5899999999999996E-2</c:v>
                </c:pt>
                <c:pt idx="7">
                  <c:v>4.5899999999999996E-2</c:v>
                </c:pt>
                <c:pt idx="8">
                  <c:v>4.5899999999999996E-2</c:v>
                </c:pt>
                <c:pt idx="9">
                  <c:v>4.5899999999999996E-2</c:v>
                </c:pt>
                <c:pt idx="10">
                  <c:v>4.5899999999999996E-2</c:v>
                </c:pt>
                <c:pt idx="11">
                  <c:v>4.5899999999999996E-2</c:v>
                </c:pt>
                <c:pt idx="12">
                  <c:v>4.5899999999999996E-2</c:v>
                </c:pt>
                <c:pt idx="13">
                  <c:v>4.5899999999999996E-2</c:v>
                </c:pt>
                <c:pt idx="14">
                  <c:v>4.5899999999999996E-2</c:v>
                </c:pt>
                <c:pt idx="15">
                  <c:v>4.5899999999999996E-2</c:v>
                </c:pt>
                <c:pt idx="16">
                  <c:v>4.5899999999999996E-2</c:v>
                </c:pt>
                <c:pt idx="17">
                  <c:v>4.5899999999999996E-2</c:v>
                </c:pt>
                <c:pt idx="18">
                  <c:v>4.5899999999999996E-2</c:v>
                </c:pt>
                <c:pt idx="19">
                  <c:v>4.5899999999999996E-2</c:v>
                </c:pt>
                <c:pt idx="20">
                  <c:v>4.5899999999999996E-2</c:v>
                </c:pt>
                <c:pt idx="21">
                  <c:v>4.5899999999999996E-2</c:v>
                </c:pt>
                <c:pt idx="22">
                  <c:v>4.5899999999999996E-2</c:v>
                </c:pt>
                <c:pt idx="23">
                  <c:v>4.5899999999999996E-2</c:v>
                </c:pt>
                <c:pt idx="24">
                  <c:v>4.5899999999999996E-2</c:v>
                </c:pt>
                <c:pt idx="25">
                  <c:v>4.5899999999999996E-2</c:v>
                </c:pt>
                <c:pt idx="26">
                  <c:v>4.5899999999999996E-2</c:v>
                </c:pt>
                <c:pt idx="27">
                  <c:v>4.5899999999999996E-2</c:v>
                </c:pt>
                <c:pt idx="28">
                  <c:v>4.5899999999999996E-2</c:v>
                </c:pt>
                <c:pt idx="29">
                  <c:v>4.5899999999999996E-2</c:v>
                </c:pt>
                <c:pt idx="30">
                  <c:v>4.5899999999999996E-2</c:v>
                </c:pt>
                <c:pt idx="31">
                  <c:v>4.5899999999999996E-2</c:v>
                </c:pt>
                <c:pt idx="32">
                  <c:v>4.5899999999999996E-2</c:v>
                </c:pt>
                <c:pt idx="33">
                  <c:v>4.5899999999999996E-2</c:v>
                </c:pt>
                <c:pt idx="34">
                  <c:v>4.5899999999999996E-2</c:v>
                </c:pt>
                <c:pt idx="35">
                  <c:v>4.5899999999999996E-2</c:v>
                </c:pt>
                <c:pt idx="36">
                  <c:v>4.5899999999999996E-2</c:v>
                </c:pt>
                <c:pt idx="37">
                  <c:v>4.5899999999999996E-2</c:v>
                </c:pt>
                <c:pt idx="38">
                  <c:v>4.5899999999999996E-2</c:v>
                </c:pt>
                <c:pt idx="39">
                  <c:v>4.5899999999999996E-2</c:v>
                </c:pt>
                <c:pt idx="40">
                  <c:v>4.5899999999999996E-2</c:v>
                </c:pt>
                <c:pt idx="41">
                  <c:v>4.5899999999999996E-2</c:v>
                </c:pt>
                <c:pt idx="42">
                  <c:v>4.5899999999999996E-2</c:v>
                </c:pt>
                <c:pt idx="43">
                  <c:v>4.5899999999999996E-2</c:v>
                </c:pt>
                <c:pt idx="44">
                  <c:v>4.5899999999999996E-2</c:v>
                </c:pt>
                <c:pt idx="45">
                  <c:v>4.5899999999999996E-2</c:v>
                </c:pt>
                <c:pt idx="46">
                  <c:v>4.5899999999999996E-2</c:v>
                </c:pt>
                <c:pt idx="47">
                  <c:v>4.5899999999999996E-2</c:v>
                </c:pt>
                <c:pt idx="48">
                  <c:v>4.5899999999999996E-2</c:v>
                </c:pt>
                <c:pt idx="49">
                  <c:v>4.5899999999999996E-2</c:v>
                </c:pt>
                <c:pt idx="50">
                  <c:v>4.5899999999999996E-2</c:v>
                </c:pt>
                <c:pt idx="51">
                  <c:v>4.5899999999999996E-2</c:v>
                </c:pt>
                <c:pt idx="52">
                  <c:v>4.5899999999999996E-2</c:v>
                </c:pt>
                <c:pt idx="53">
                  <c:v>4.5899999999999996E-2</c:v>
                </c:pt>
                <c:pt idx="54">
                  <c:v>4.5899999999999996E-2</c:v>
                </c:pt>
                <c:pt idx="55">
                  <c:v>4.5899999999999996E-2</c:v>
                </c:pt>
                <c:pt idx="56">
                  <c:v>4.5899999999999996E-2</c:v>
                </c:pt>
                <c:pt idx="57">
                  <c:v>4.5899999999999996E-2</c:v>
                </c:pt>
                <c:pt idx="58">
                  <c:v>4.5899999999999996E-2</c:v>
                </c:pt>
                <c:pt idx="59">
                  <c:v>4.5899999999999996E-2</c:v>
                </c:pt>
                <c:pt idx="60">
                  <c:v>4.5899999999999996E-2</c:v>
                </c:pt>
                <c:pt idx="61">
                  <c:v>4.5899999999999996E-2</c:v>
                </c:pt>
                <c:pt idx="62">
                  <c:v>4.5899999999999996E-2</c:v>
                </c:pt>
                <c:pt idx="63">
                  <c:v>4.5899999999999996E-2</c:v>
                </c:pt>
                <c:pt idx="64">
                  <c:v>4.5899999999999996E-2</c:v>
                </c:pt>
                <c:pt idx="65">
                  <c:v>4.5899999999999996E-2</c:v>
                </c:pt>
                <c:pt idx="66">
                  <c:v>4.5899999999999996E-2</c:v>
                </c:pt>
                <c:pt idx="67">
                  <c:v>4.5899999999999996E-2</c:v>
                </c:pt>
                <c:pt idx="68">
                  <c:v>4.5899999999999996E-2</c:v>
                </c:pt>
                <c:pt idx="69">
                  <c:v>4.5899999999999996E-2</c:v>
                </c:pt>
                <c:pt idx="70">
                  <c:v>4.5899999999999996E-2</c:v>
                </c:pt>
                <c:pt idx="71">
                  <c:v>4.5899999999999996E-2</c:v>
                </c:pt>
                <c:pt idx="72">
                  <c:v>4.5899999999999996E-2</c:v>
                </c:pt>
                <c:pt idx="73">
                  <c:v>4.5899999999999996E-2</c:v>
                </c:pt>
                <c:pt idx="74">
                  <c:v>4.5899999999999996E-2</c:v>
                </c:pt>
                <c:pt idx="75">
                  <c:v>4.5899999999999996E-2</c:v>
                </c:pt>
                <c:pt idx="76">
                  <c:v>4.5899999999999996E-2</c:v>
                </c:pt>
                <c:pt idx="77">
                  <c:v>4.5899999999999996E-2</c:v>
                </c:pt>
                <c:pt idx="78">
                  <c:v>4.5899999999999996E-2</c:v>
                </c:pt>
                <c:pt idx="79">
                  <c:v>4.5899999999999996E-2</c:v>
                </c:pt>
                <c:pt idx="80">
                  <c:v>4.5899999999999996E-2</c:v>
                </c:pt>
                <c:pt idx="81">
                  <c:v>4.5899999999999996E-2</c:v>
                </c:pt>
                <c:pt idx="82">
                  <c:v>4.5899999999999996E-2</c:v>
                </c:pt>
                <c:pt idx="83">
                  <c:v>4.5899999999999996E-2</c:v>
                </c:pt>
                <c:pt idx="84">
                  <c:v>4.5899999999999996E-2</c:v>
                </c:pt>
                <c:pt idx="85">
                  <c:v>4.5899999999999996E-2</c:v>
                </c:pt>
                <c:pt idx="86">
                  <c:v>4.5899999999999996E-2</c:v>
                </c:pt>
                <c:pt idx="87">
                  <c:v>4.5899999999999996E-2</c:v>
                </c:pt>
                <c:pt idx="88">
                  <c:v>4.5899999999999996E-2</c:v>
                </c:pt>
                <c:pt idx="89">
                  <c:v>4.5899999999999996E-2</c:v>
                </c:pt>
                <c:pt idx="90">
                  <c:v>4.5899999999999996E-2</c:v>
                </c:pt>
                <c:pt idx="91">
                  <c:v>4.5899999999999996E-2</c:v>
                </c:pt>
                <c:pt idx="92">
                  <c:v>4.5899999999999996E-2</c:v>
                </c:pt>
                <c:pt idx="93">
                  <c:v>4.5899999999999996E-2</c:v>
                </c:pt>
                <c:pt idx="94">
                  <c:v>4.5899999999999996E-2</c:v>
                </c:pt>
                <c:pt idx="95">
                  <c:v>4.5899999999999996E-2</c:v>
                </c:pt>
                <c:pt idx="96">
                  <c:v>4.5899999999999996E-2</c:v>
                </c:pt>
                <c:pt idx="97">
                  <c:v>4.5899999999999996E-2</c:v>
                </c:pt>
                <c:pt idx="98">
                  <c:v>4.5899999999999996E-2</c:v>
                </c:pt>
                <c:pt idx="99">
                  <c:v>4.5899999999999996E-2</c:v>
                </c:pt>
                <c:pt idx="100">
                  <c:v>4.5899999999999996E-2</c:v>
                </c:pt>
                <c:pt idx="101">
                  <c:v>4.5899999999999996E-2</c:v>
                </c:pt>
                <c:pt idx="102">
                  <c:v>4.5899999999999996E-2</c:v>
                </c:pt>
                <c:pt idx="103">
                  <c:v>4.5899999999999996E-2</c:v>
                </c:pt>
                <c:pt idx="104">
                  <c:v>4.5899999999999996E-2</c:v>
                </c:pt>
                <c:pt idx="105">
                  <c:v>4.5899999999999996E-2</c:v>
                </c:pt>
                <c:pt idx="106">
                  <c:v>4.5899999999999996E-2</c:v>
                </c:pt>
                <c:pt idx="107">
                  <c:v>4.5899999999999996E-2</c:v>
                </c:pt>
                <c:pt idx="108">
                  <c:v>4.5899999999999996E-2</c:v>
                </c:pt>
                <c:pt idx="109">
                  <c:v>4.5899999999999996E-2</c:v>
                </c:pt>
                <c:pt idx="110">
                  <c:v>4.5899999999999996E-2</c:v>
                </c:pt>
                <c:pt idx="111">
                  <c:v>4.5899999999999996E-2</c:v>
                </c:pt>
                <c:pt idx="112">
                  <c:v>4.5899999999999996E-2</c:v>
                </c:pt>
                <c:pt idx="113">
                  <c:v>4.5899999999999996E-2</c:v>
                </c:pt>
                <c:pt idx="114">
                  <c:v>4.5899999999999996E-2</c:v>
                </c:pt>
                <c:pt idx="115">
                  <c:v>4.5899999999999996E-2</c:v>
                </c:pt>
                <c:pt idx="116">
                  <c:v>4.5899999999999996E-2</c:v>
                </c:pt>
                <c:pt idx="117">
                  <c:v>4.5899999999999996E-2</c:v>
                </c:pt>
                <c:pt idx="118">
                  <c:v>4.5899999999999996E-2</c:v>
                </c:pt>
                <c:pt idx="119">
                  <c:v>4.5899999999999996E-2</c:v>
                </c:pt>
                <c:pt idx="120">
                  <c:v>4.5899999999999996E-2</c:v>
                </c:pt>
                <c:pt idx="121">
                  <c:v>4.5899999999999996E-2</c:v>
                </c:pt>
                <c:pt idx="122">
                  <c:v>4.5899999999999996E-2</c:v>
                </c:pt>
                <c:pt idx="123">
                  <c:v>4.5899999999999996E-2</c:v>
                </c:pt>
                <c:pt idx="124">
                  <c:v>4.5899999999999996E-2</c:v>
                </c:pt>
                <c:pt idx="125">
                  <c:v>4.5899999999999996E-2</c:v>
                </c:pt>
                <c:pt idx="126">
                  <c:v>4.5899999999999996E-2</c:v>
                </c:pt>
                <c:pt idx="127">
                  <c:v>4.5899999999999996E-2</c:v>
                </c:pt>
                <c:pt idx="128">
                  <c:v>4.5899999999999996E-2</c:v>
                </c:pt>
                <c:pt idx="129">
                  <c:v>4.5899999999999996E-2</c:v>
                </c:pt>
                <c:pt idx="130">
                  <c:v>4.5899999999999996E-2</c:v>
                </c:pt>
                <c:pt idx="131">
                  <c:v>4.5899999999999996E-2</c:v>
                </c:pt>
                <c:pt idx="132">
                  <c:v>4.5899999999999996E-2</c:v>
                </c:pt>
                <c:pt idx="133">
                  <c:v>4.5899999999999996E-2</c:v>
                </c:pt>
                <c:pt idx="134">
                  <c:v>4.5899999999999996E-2</c:v>
                </c:pt>
                <c:pt idx="135">
                  <c:v>4.5899999999999996E-2</c:v>
                </c:pt>
                <c:pt idx="136">
                  <c:v>4.5899999999999996E-2</c:v>
                </c:pt>
                <c:pt idx="137">
                  <c:v>4.5899999999999996E-2</c:v>
                </c:pt>
                <c:pt idx="138">
                  <c:v>4.5899999999999996E-2</c:v>
                </c:pt>
                <c:pt idx="139">
                  <c:v>4.5899999999999996E-2</c:v>
                </c:pt>
                <c:pt idx="140">
                  <c:v>4.5899999999999996E-2</c:v>
                </c:pt>
                <c:pt idx="141">
                  <c:v>4.5899999999999996E-2</c:v>
                </c:pt>
                <c:pt idx="142">
                  <c:v>4.5899999999999996E-2</c:v>
                </c:pt>
                <c:pt idx="143">
                  <c:v>4.5899999999999996E-2</c:v>
                </c:pt>
                <c:pt idx="144">
                  <c:v>4.5899999999999996E-2</c:v>
                </c:pt>
                <c:pt idx="145">
                  <c:v>4.5899999999999996E-2</c:v>
                </c:pt>
                <c:pt idx="146">
                  <c:v>4.5899999999999996E-2</c:v>
                </c:pt>
                <c:pt idx="147">
                  <c:v>4.5899999999999996E-2</c:v>
                </c:pt>
                <c:pt idx="148">
                  <c:v>4.5899999999999996E-2</c:v>
                </c:pt>
                <c:pt idx="149">
                  <c:v>4.5899999999999996E-2</c:v>
                </c:pt>
                <c:pt idx="150">
                  <c:v>4.5899999999999996E-2</c:v>
                </c:pt>
                <c:pt idx="151">
                  <c:v>4.5899999999999996E-2</c:v>
                </c:pt>
                <c:pt idx="152">
                  <c:v>4.5899999999999996E-2</c:v>
                </c:pt>
                <c:pt idx="153">
                  <c:v>4.5899999999999996E-2</c:v>
                </c:pt>
                <c:pt idx="154">
                  <c:v>4.5899999999999996E-2</c:v>
                </c:pt>
                <c:pt idx="155">
                  <c:v>4.5899999999999996E-2</c:v>
                </c:pt>
                <c:pt idx="156">
                  <c:v>4.5899999999999996E-2</c:v>
                </c:pt>
                <c:pt idx="157">
                  <c:v>4.5899999999999996E-2</c:v>
                </c:pt>
                <c:pt idx="158">
                  <c:v>4.5899999999999996E-2</c:v>
                </c:pt>
                <c:pt idx="159">
                  <c:v>4.5899999999999996E-2</c:v>
                </c:pt>
                <c:pt idx="160">
                  <c:v>4.5899999999999996E-2</c:v>
                </c:pt>
                <c:pt idx="161">
                  <c:v>4.5899999999999996E-2</c:v>
                </c:pt>
                <c:pt idx="162">
                  <c:v>4.5899999999999996E-2</c:v>
                </c:pt>
                <c:pt idx="163">
                  <c:v>4.5899999999999996E-2</c:v>
                </c:pt>
                <c:pt idx="164">
                  <c:v>4.5899999999999996E-2</c:v>
                </c:pt>
                <c:pt idx="165">
                  <c:v>4.5899999999999996E-2</c:v>
                </c:pt>
                <c:pt idx="166">
                  <c:v>4.5899999999999996E-2</c:v>
                </c:pt>
                <c:pt idx="167">
                  <c:v>4.5899999999999996E-2</c:v>
                </c:pt>
                <c:pt idx="168">
                  <c:v>4.5899999999999996E-2</c:v>
                </c:pt>
                <c:pt idx="169">
                  <c:v>4.5899999999999996E-2</c:v>
                </c:pt>
                <c:pt idx="170">
                  <c:v>4.5899999999999996E-2</c:v>
                </c:pt>
                <c:pt idx="171">
                  <c:v>4.5899999999999996E-2</c:v>
                </c:pt>
                <c:pt idx="172">
                  <c:v>4.5899999999999996E-2</c:v>
                </c:pt>
                <c:pt idx="173">
                  <c:v>4.5899999999999996E-2</c:v>
                </c:pt>
                <c:pt idx="174">
                  <c:v>4.5899999999999996E-2</c:v>
                </c:pt>
                <c:pt idx="175">
                  <c:v>4.5899999999999996E-2</c:v>
                </c:pt>
                <c:pt idx="176">
                  <c:v>4.5899999999999996E-2</c:v>
                </c:pt>
                <c:pt idx="177">
                  <c:v>4.5899999999999996E-2</c:v>
                </c:pt>
                <c:pt idx="178">
                  <c:v>4.5899999999999996E-2</c:v>
                </c:pt>
                <c:pt idx="179">
                  <c:v>4.5899999999999996E-2</c:v>
                </c:pt>
                <c:pt idx="180">
                  <c:v>4.5899999999999996E-2</c:v>
                </c:pt>
                <c:pt idx="181">
                  <c:v>4.5899999999999996E-2</c:v>
                </c:pt>
                <c:pt idx="182">
                  <c:v>4.5899999999999996E-2</c:v>
                </c:pt>
                <c:pt idx="183">
                  <c:v>4.5899999999999996E-2</c:v>
                </c:pt>
                <c:pt idx="184">
                  <c:v>4.5899999999999996E-2</c:v>
                </c:pt>
                <c:pt idx="185">
                  <c:v>4.5899999999999996E-2</c:v>
                </c:pt>
                <c:pt idx="186">
                  <c:v>4.5899999999999996E-2</c:v>
                </c:pt>
                <c:pt idx="187">
                  <c:v>4.5899999999999996E-2</c:v>
                </c:pt>
                <c:pt idx="188">
                  <c:v>4.5899999999999996E-2</c:v>
                </c:pt>
                <c:pt idx="189">
                  <c:v>4.5899999999999996E-2</c:v>
                </c:pt>
                <c:pt idx="190">
                  <c:v>4.5899999999999996E-2</c:v>
                </c:pt>
                <c:pt idx="191">
                  <c:v>4.5899999999999996E-2</c:v>
                </c:pt>
                <c:pt idx="192">
                  <c:v>4.5899999999999996E-2</c:v>
                </c:pt>
                <c:pt idx="193">
                  <c:v>4.5899999999999996E-2</c:v>
                </c:pt>
                <c:pt idx="194">
                  <c:v>4.5899999999999996E-2</c:v>
                </c:pt>
                <c:pt idx="195">
                  <c:v>4.5899999999999996E-2</c:v>
                </c:pt>
                <c:pt idx="196">
                  <c:v>4.5899999999999996E-2</c:v>
                </c:pt>
                <c:pt idx="197">
                  <c:v>4.5899999999999996E-2</c:v>
                </c:pt>
                <c:pt idx="198">
                  <c:v>4.5899999999999996E-2</c:v>
                </c:pt>
                <c:pt idx="199">
                  <c:v>4.5899999999999996E-2</c:v>
                </c:pt>
                <c:pt idx="200">
                  <c:v>4.5899999999999996E-2</c:v>
                </c:pt>
                <c:pt idx="201">
                  <c:v>4.5899999999999996E-2</c:v>
                </c:pt>
                <c:pt idx="202">
                  <c:v>4.5899999999999996E-2</c:v>
                </c:pt>
                <c:pt idx="203">
                  <c:v>4.5899999999999996E-2</c:v>
                </c:pt>
                <c:pt idx="204">
                  <c:v>4.5899999999999996E-2</c:v>
                </c:pt>
                <c:pt idx="205">
                  <c:v>4.5899999999999996E-2</c:v>
                </c:pt>
                <c:pt idx="206">
                  <c:v>4.5899999999999996E-2</c:v>
                </c:pt>
                <c:pt idx="207">
                  <c:v>4.5899999999999996E-2</c:v>
                </c:pt>
                <c:pt idx="208">
                  <c:v>4.5899999999999996E-2</c:v>
                </c:pt>
                <c:pt idx="209">
                  <c:v>4.5899999999999996E-2</c:v>
                </c:pt>
                <c:pt idx="210">
                  <c:v>4.5899999999999996E-2</c:v>
                </c:pt>
                <c:pt idx="211">
                  <c:v>4.5899999999999996E-2</c:v>
                </c:pt>
                <c:pt idx="212">
                  <c:v>4.5899999999999996E-2</c:v>
                </c:pt>
                <c:pt idx="213">
                  <c:v>4.5899999999999996E-2</c:v>
                </c:pt>
                <c:pt idx="214">
                  <c:v>4.5899999999999996E-2</c:v>
                </c:pt>
                <c:pt idx="215">
                  <c:v>4.5899999999999996E-2</c:v>
                </c:pt>
                <c:pt idx="216">
                  <c:v>4.5899999999999996E-2</c:v>
                </c:pt>
                <c:pt idx="217">
                  <c:v>4.5899999999999996E-2</c:v>
                </c:pt>
                <c:pt idx="218">
                  <c:v>4.5899999999999996E-2</c:v>
                </c:pt>
                <c:pt idx="219">
                  <c:v>4.5899999999999996E-2</c:v>
                </c:pt>
                <c:pt idx="220">
                  <c:v>4.5899999999999996E-2</c:v>
                </c:pt>
                <c:pt idx="221">
                  <c:v>4.5899999999999996E-2</c:v>
                </c:pt>
                <c:pt idx="222">
                  <c:v>4.5899999999999996E-2</c:v>
                </c:pt>
                <c:pt idx="223">
                  <c:v>4.5899999999999996E-2</c:v>
                </c:pt>
                <c:pt idx="224">
                  <c:v>4.5899999999999996E-2</c:v>
                </c:pt>
                <c:pt idx="225">
                  <c:v>4.5899999999999996E-2</c:v>
                </c:pt>
                <c:pt idx="226">
                  <c:v>4.5899999999999996E-2</c:v>
                </c:pt>
                <c:pt idx="227">
                  <c:v>4.5899999999999996E-2</c:v>
                </c:pt>
                <c:pt idx="228">
                  <c:v>4.5899999999999996E-2</c:v>
                </c:pt>
                <c:pt idx="229">
                  <c:v>4.5899999999999996E-2</c:v>
                </c:pt>
                <c:pt idx="230">
                  <c:v>4.5899999999999996E-2</c:v>
                </c:pt>
                <c:pt idx="231">
                  <c:v>4.5899999999999996E-2</c:v>
                </c:pt>
                <c:pt idx="232">
                  <c:v>4.5899999999999996E-2</c:v>
                </c:pt>
                <c:pt idx="233">
                  <c:v>4.5899999999999996E-2</c:v>
                </c:pt>
                <c:pt idx="234">
                  <c:v>4.5899999999999996E-2</c:v>
                </c:pt>
                <c:pt idx="235">
                  <c:v>4.5899999999999996E-2</c:v>
                </c:pt>
                <c:pt idx="236">
                  <c:v>4.5899999999999996E-2</c:v>
                </c:pt>
                <c:pt idx="237">
                  <c:v>4.5899999999999996E-2</c:v>
                </c:pt>
                <c:pt idx="238">
                  <c:v>4.5899999999999996E-2</c:v>
                </c:pt>
                <c:pt idx="239">
                  <c:v>4.5899999999999996E-2</c:v>
                </c:pt>
                <c:pt idx="240">
                  <c:v>4.5899999999999996E-2</c:v>
                </c:pt>
                <c:pt idx="241">
                  <c:v>4.5899999999999996E-2</c:v>
                </c:pt>
                <c:pt idx="242">
                  <c:v>4.5899999999999996E-2</c:v>
                </c:pt>
                <c:pt idx="243">
                  <c:v>4.5899999999999996E-2</c:v>
                </c:pt>
                <c:pt idx="244">
                  <c:v>4.5899999999999996E-2</c:v>
                </c:pt>
                <c:pt idx="245">
                  <c:v>4.5899999999999996E-2</c:v>
                </c:pt>
                <c:pt idx="246">
                  <c:v>4.5899999999999996E-2</c:v>
                </c:pt>
                <c:pt idx="247">
                  <c:v>4.5899999999999996E-2</c:v>
                </c:pt>
                <c:pt idx="248">
                  <c:v>4.5899999999999996E-2</c:v>
                </c:pt>
                <c:pt idx="249">
                  <c:v>4.5899999999999996E-2</c:v>
                </c:pt>
                <c:pt idx="250">
                  <c:v>4.5899999999999996E-2</c:v>
                </c:pt>
                <c:pt idx="251">
                  <c:v>4.5899999999999996E-2</c:v>
                </c:pt>
                <c:pt idx="252">
                  <c:v>4.5899999999999996E-2</c:v>
                </c:pt>
                <c:pt idx="253">
                  <c:v>4.5899999999999996E-2</c:v>
                </c:pt>
                <c:pt idx="254">
                  <c:v>4.5899999999999996E-2</c:v>
                </c:pt>
                <c:pt idx="255">
                  <c:v>4.5899999999999996E-2</c:v>
                </c:pt>
                <c:pt idx="256">
                  <c:v>4.5899999999999996E-2</c:v>
                </c:pt>
                <c:pt idx="257">
                  <c:v>4.5899999999999996E-2</c:v>
                </c:pt>
                <c:pt idx="258">
                  <c:v>4.5899999999999996E-2</c:v>
                </c:pt>
                <c:pt idx="259">
                  <c:v>4.5899999999999996E-2</c:v>
                </c:pt>
                <c:pt idx="260">
                  <c:v>4.5899999999999996E-2</c:v>
                </c:pt>
                <c:pt idx="261">
                  <c:v>4.5899999999999996E-2</c:v>
                </c:pt>
                <c:pt idx="262">
                  <c:v>4.5899999999999996E-2</c:v>
                </c:pt>
                <c:pt idx="263">
                  <c:v>4.5899999999999996E-2</c:v>
                </c:pt>
                <c:pt idx="264">
                  <c:v>4.5899999999999996E-2</c:v>
                </c:pt>
                <c:pt idx="265">
                  <c:v>4.5899999999999996E-2</c:v>
                </c:pt>
                <c:pt idx="266">
                  <c:v>4.5899999999999996E-2</c:v>
                </c:pt>
                <c:pt idx="267">
                  <c:v>4.5899999999999996E-2</c:v>
                </c:pt>
                <c:pt idx="268">
                  <c:v>4.5899999999999996E-2</c:v>
                </c:pt>
                <c:pt idx="269">
                  <c:v>4.5899999999999996E-2</c:v>
                </c:pt>
                <c:pt idx="270">
                  <c:v>4.5899999999999996E-2</c:v>
                </c:pt>
                <c:pt idx="271">
                  <c:v>4.5899999999999996E-2</c:v>
                </c:pt>
                <c:pt idx="272">
                  <c:v>4.5899999999999996E-2</c:v>
                </c:pt>
                <c:pt idx="273">
                  <c:v>4.5899999999999996E-2</c:v>
                </c:pt>
                <c:pt idx="274">
                  <c:v>4.5899999999999996E-2</c:v>
                </c:pt>
                <c:pt idx="275">
                  <c:v>4.5899999999999996E-2</c:v>
                </c:pt>
                <c:pt idx="276">
                  <c:v>4.5899999999999996E-2</c:v>
                </c:pt>
                <c:pt idx="277">
                  <c:v>4.5899999999999996E-2</c:v>
                </c:pt>
                <c:pt idx="278">
                  <c:v>4.5899999999999996E-2</c:v>
                </c:pt>
                <c:pt idx="279">
                  <c:v>4.5899999999999996E-2</c:v>
                </c:pt>
                <c:pt idx="280">
                  <c:v>4.5899999999999996E-2</c:v>
                </c:pt>
                <c:pt idx="281">
                  <c:v>4.5899999999999996E-2</c:v>
                </c:pt>
                <c:pt idx="282">
                  <c:v>4.5899999999999996E-2</c:v>
                </c:pt>
                <c:pt idx="283">
                  <c:v>4.5899999999999996E-2</c:v>
                </c:pt>
                <c:pt idx="284">
                  <c:v>4.5899999999999996E-2</c:v>
                </c:pt>
                <c:pt idx="285">
                  <c:v>4.5899999999999996E-2</c:v>
                </c:pt>
                <c:pt idx="286">
                  <c:v>4.5899999999999996E-2</c:v>
                </c:pt>
                <c:pt idx="287">
                  <c:v>4.5899999999999996E-2</c:v>
                </c:pt>
                <c:pt idx="288">
                  <c:v>4.5899999999999996E-2</c:v>
                </c:pt>
                <c:pt idx="289">
                  <c:v>4.5899999999999996E-2</c:v>
                </c:pt>
                <c:pt idx="290">
                  <c:v>4.5899999999999996E-2</c:v>
                </c:pt>
                <c:pt idx="291">
                  <c:v>4.5899999999999996E-2</c:v>
                </c:pt>
                <c:pt idx="292">
                  <c:v>4.5899999999999996E-2</c:v>
                </c:pt>
                <c:pt idx="293">
                  <c:v>4.5899999999999996E-2</c:v>
                </c:pt>
                <c:pt idx="294">
                  <c:v>4.5899999999999996E-2</c:v>
                </c:pt>
                <c:pt idx="295">
                  <c:v>4.5899999999999996E-2</c:v>
                </c:pt>
                <c:pt idx="296">
                  <c:v>4.5899999999999996E-2</c:v>
                </c:pt>
                <c:pt idx="297">
                  <c:v>4.5899999999999996E-2</c:v>
                </c:pt>
                <c:pt idx="298">
                  <c:v>4.5899999999999996E-2</c:v>
                </c:pt>
                <c:pt idx="299">
                  <c:v>4.5899999999999996E-2</c:v>
                </c:pt>
                <c:pt idx="300">
                  <c:v>4.5899999999999996E-2</c:v>
                </c:pt>
                <c:pt idx="301">
                  <c:v>4.5899999999999996E-2</c:v>
                </c:pt>
                <c:pt idx="302">
                  <c:v>4.5899999999999996E-2</c:v>
                </c:pt>
                <c:pt idx="303">
                  <c:v>4.5899999999999996E-2</c:v>
                </c:pt>
                <c:pt idx="304">
                  <c:v>4.5899999999999996E-2</c:v>
                </c:pt>
                <c:pt idx="305">
                  <c:v>4.5899999999999996E-2</c:v>
                </c:pt>
                <c:pt idx="306">
                  <c:v>4.5899999999999996E-2</c:v>
                </c:pt>
                <c:pt idx="307">
                  <c:v>4.5899999999999996E-2</c:v>
                </c:pt>
                <c:pt idx="308">
                  <c:v>4.5899999999999996E-2</c:v>
                </c:pt>
                <c:pt idx="309">
                  <c:v>4.5899999999999996E-2</c:v>
                </c:pt>
                <c:pt idx="310">
                  <c:v>4.5899999999999996E-2</c:v>
                </c:pt>
                <c:pt idx="311">
                  <c:v>4.5899999999999996E-2</c:v>
                </c:pt>
                <c:pt idx="312">
                  <c:v>4.5899999999999996E-2</c:v>
                </c:pt>
                <c:pt idx="313">
                  <c:v>4.5899999999999996E-2</c:v>
                </c:pt>
                <c:pt idx="314">
                  <c:v>4.5899999999999996E-2</c:v>
                </c:pt>
                <c:pt idx="315">
                  <c:v>4.5899999999999996E-2</c:v>
                </c:pt>
                <c:pt idx="316">
                  <c:v>4.5899999999999996E-2</c:v>
                </c:pt>
                <c:pt idx="317">
                  <c:v>4.5899999999999996E-2</c:v>
                </c:pt>
                <c:pt idx="318">
                  <c:v>4.5899999999999996E-2</c:v>
                </c:pt>
                <c:pt idx="319">
                  <c:v>4.5899999999999996E-2</c:v>
                </c:pt>
                <c:pt idx="320">
                  <c:v>4.5899999999999996E-2</c:v>
                </c:pt>
                <c:pt idx="321">
                  <c:v>4.5899999999999996E-2</c:v>
                </c:pt>
                <c:pt idx="322">
                  <c:v>4.5899999999999996E-2</c:v>
                </c:pt>
                <c:pt idx="323">
                  <c:v>4.5899999999999996E-2</c:v>
                </c:pt>
                <c:pt idx="324">
                  <c:v>4.5899999999999996E-2</c:v>
                </c:pt>
                <c:pt idx="325">
                  <c:v>4.5899999999999996E-2</c:v>
                </c:pt>
                <c:pt idx="326">
                  <c:v>4.5899999999999996E-2</c:v>
                </c:pt>
                <c:pt idx="327">
                  <c:v>4.5899999999999996E-2</c:v>
                </c:pt>
                <c:pt idx="328">
                  <c:v>4.5899999999999996E-2</c:v>
                </c:pt>
                <c:pt idx="329">
                  <c:v>4.5899999999999996E-2</c:v>
                </c:pt>
                <c:pt idx="330">
                  <c:v>4.5899999999999996E-2</c:v>
                </c:pt>
                <c:pt idx="331">
                  <c:v>4.5899999999999996E-2</c:v>
                </c:pt>
                <c:pt idx="332">
                  <c:v>4.5899999999999996E-2</c:v>
                </c:pt>
                <c:pt idx="333">
                  <c:v>4.5899999999999996E-2</c:v>
                </c:pt>
                <c:pt idx="334">
                  <c:v>4.5899999999999996E-2</c:v>
                </c:pt>
                <c:pt idx="335">
                  <c:v>4.5899999999999996E-2</c:v>
                </c:pt>
                <c:pt idx="336">
                  <c:v>4.5899999999999996E-2</c:v>
                </c:pt>
                <c:pt idx="337">
                  <c:v>4.5899999999999996E-2</c:v>
                </c:pt>
                <c:pt idx="338">
                  <c:v>4.5899999999999996E-2</c:v>
                </c:pt>
                <c:pt idx="339">
                  <c:v>4.5899999999999996E-2</c:v>
                </c:pt>
                <c:pt idx="340">
                  <c:v>4.5899999999999996E-2</c:v>
                </c:pt>
                <c:pt idx="341">
                  <c:v>4.5899999999999996E-2</c:v>
                </c:pt>
                <c:pt idx="342">
                  <c:v>4.5899999999999996E-2</c:v>
                </c:pt>
                <c:pt idx="343">
                  <c:v>4.5899999999999996E-2</c:v>
                </c:pt>
                <c:pt idx="344">
                  <c:v>4.5899999999999996E-2</c:v>
                </c:pt>
                <c:pt idx="345">
                  <c:v>4.5899999999999996E-2</c:v>
                </c:pt>
                <c:pt idx="346">
                  <c:v>4.5899999999999996E-2</c:v>
                </c:pt>
                <c:pt idx="347">
                  <c:v>4.5899999999999996E-2</c:v>
                </c:pt>
                <c:pt idx="348">
                  <c:v>4.5899999999999996E-2</c:v>
                </c:pt>
                <c:pt idx="349">
                  <c:v>4.5899999999999996E-2</c:v>
                </c:pt>
                <c:pt idx="350">
                  <c:v>4.5899999999999996E-2</c:v>
                </c:pt>
                <c:pt idx="351">
                  <c:v>4.5899999999999996E-2</c:v>
                </c:pt>
                <c:pt idx="352">
                  <c:v>4.5899999999999996E-2</c:v>
                </c:pt>
                <c:pt idx="353">
                  <c:v>4.5899999999999996E-2</c:v>
                </c:pt>
                <c:pt idx="354">
                  <c:v>4.5899999999999996E-2</c:v>
                </c:pt>
                <c:pt idx="355">
                  <c:v>4.5899999999999996E-2</c:v>
                </c:pt>
                <c:pt idx="356">
                  <c:v>4.5899999999999996E-2</c:v>
                </c:pt>
                <c:pt idx="357">
                  <c:v>4.5899999999999996E-2</c:v>
                </c:pt>
                <c:pt idx="358">
                  <c:v>4.5899999999999996E-2</c:v>
                </c:pt>
                <c:pt idx="359">
                  <c:v>4.5899999999999996E-2</c:v>
                </c:pt>
                <c:pt idx="360">
                  <c:v>4.5899999999999996E-2</c:v>
                </c:pt>
                <c:pt idx="361">
                  <c:v>4.5899999999999996E-2</c:v>
                </c:pt>
                <c:pt idx="362">
                  <c:v>4.5899999999999996E-2</c:v>
                </c:pt>
                <c:pt idx="363">
                  <c:v>4.5899999999999996E-2</c:v>
                </c:pt>
                <c:pt idx="364">
                  <c:v>4.5899999999999996E-2</c:v>
                </c:pt>
                <c:pt idx="365">
                  <c:v>4.5899999999999996E-2</c:v>
                </c:pt>
                <c:pt idx="366">
                  <c:v>4.5899999999999996E-2</c:v>
                </c:pt>
                <c:pt idx="367">
                  <c:v>4.5899999999999996E-2</c:v>
                </c:pt>
                <c:pt idx="368">
                  <c:v>4.5899999999999996E-2</c:v>
                </c:pt>
                <c:pt idx="369">
                  <c:v>4.5899999999999996E-2</c:v>
                </c:pt>
                <c:pt idx="370">
                  <c:v>4.5899999999999996E-2</c:v>
                </c:pt>
                <c:pt idx="371">
                  <c:v>4.5899999999999996E-2</c:v>
                </c:pt>
                <c:pt idx="372">
                  <c:v>4.5899999999999996E-2</c:v>
                </c:pt>
                <c:pt idx="373">
                  <c:v>4.5899999999999996E-2</c:v>
                </c:pt>
                <c:pt idx="374">
                  <c:v>4.5899999999999996E-2</c:v>
                </c:pt>
                <c:pt idx="375">
                  <c:v>4.5899999999999996E-2</c:v>
                </c:pt>
                <c:pt idx="376">
                  <c:v>4.5899999999999996E-2</c:v>
                </c:pt>
                <c:pt idx="377">
                  <c:v>4.5899999999999996E-2</c:v>
                </c:pt>
                <c:pt idx="378">
                  <c:v>4.5899999999999996E-2</c:v>
                </c:pt>
                <c:pt idx="379">
                  <c:v>4.5899999999999996E-2</c:v>
                </c:pt>
                <c:pt idx="380">
                  <c:v>4.5899999999999996E-2</c:v>
                </c:pt>
                <c:pt idx="381">
                  <c:v>4.5899999999999996E-2</c:v>
                </c:pt>
                <c:pt idx="382">
                  <c:v>4.5899999999999996E-2</c:v>
                </c:pt>
                <c:pt idx="383">
                  <c:v>4.5899999999999996E-2</c:v>
                </c:pt>
                <c:pt idx="384">
                  <c:v>4.5899999999999996E-2</c:v>
                </c:pt>
                <c:pt idx="385">
                  <c:v>4.5899999999999996E-2</c:v>
                </c:pt>
                <c:pt idx="386">
                  <c:v>4.5899999999999996E-2</c:v>
                </c:pt>
                <c:pt idx="387">
                  <c:v>4.5899999999999996E-2</c:v>
                </c:pt>
                <c:pt idx="388">
                  <c:v>4.5899999999999996E-2</c:v>
                </c:pt>
                <c:pt idx="389">
                  <c:v>4.5899999999999996E-2</c:v>
                </c:pt>
                <c:pt idx="390">
                  <c:v>4.5899999999999996E-2</c:v>
                </c:pt>
                <c:pt idx="391">
                  <c:v>4.5899999999999996E-2</c:v>
                </c:pt>
                <c:pt idx="392">
                  <c:v>4.5899999999999996E-2</c:v>
                </c:pt>
                <c:pt idx="393">
                  <c:v>4.5899999999999996E-2</c:v>
                </c:pt>
                <c:pt idx="394">
                  <c:v>4.5899999999999996E-2</c:v>
                </c:pt>
                <c:pt idx="395">
                  <c:v>4.5899999999999996E-2</c:v>
                </c:pt>
                <c:pt idx="396">
                  <c:v>4.5899999999999996E-2</c:v>
                </c:pt>
                <c:pt idx="397">
                  <c:v>4.5899999999999996E-2</c:v>
                </c:pt>
                <c:pt idx="398">
                  <c:v>4.5899999999999996E-2</c:v>
                </c:pt>
                <c:pt idx="399">
                  <c:v>4.5899999999999996E-2</c:v>
                </c:pt>
                <c:pt idx="400">
                  <c:v>4.5899999999999996E-2</c:v>
                </c:pt>
                <c:pt idx="401">
                  <c:v>4.5899999999999996E-2</c:v>
                </c:pt>
                <c:pt idx="402">
                  <c:v>4.5899999999999996E-2</c:v>
                </c:pt>
                <c:pt idx="403">
                  <c:v>4.5899999999999996E-2</c:v>
                </c:pt>
                <c:pt idx="404">
                  <c:v>4.5899999999999996E-2</c:v>
                </c:pt>
                <c:pt idx="405">
                  <c:v>4.5899999999999996E-2</c:v>
                </c:pt>
                <c:pt idx="406">
                  <c:v>4.5899999999999996E-2</c:v>
                </c:pt>
                <c:pt idx="407">
                  <c:v>4.5899999999999996E-2</c:v>
                </c:pt>
                <c:pt idx="408">
                  <c:v>4.5899999999999996E-2</c:v>
                </c:pt>
                <c:pt idx="409">
                  <c:v>4.5899999999999996E-2</c:v>
                </c:pt>
                <c:pt idx="410">
                  <c:v>4.5899999999999996E-2</c:v>
                </c:pt>
                <c:pt idx="411">
                  <c:v>4.5899999999999996E-2</c:v>
                </c:pt>
                <c:pt idx="412">
                  <c:v>4.5899999999999996E-2</c:v>
                </c:pt>
                <c:pt idx="413">
                  <c:v>4.5899999999999996E-2</c:v>
                </c:pt>
                <c:pt idx="414">
                  <c:v>4.5899999999999996E-2</c:v>
                </c:pt>
                <c:pt idx="415">
                  <c:v>4.5899999999999996E-2</c:v>
                </c:pt>
                <c:pt idx="416">
                  <c:v>4.5899999999999996E-2</c:v>
                </c:pt>
                <c:pt idx="417">
                  <c:v>4.5899999999999996E-2</c:v>
                </c:pt>
                <c:pt idx="418">
                  <c:v>4.5899999999999996E-2</c:v>
                </c:pt>
                <c:pt idx="419">
                  <c:v>4.5899999999999996E-2</c:v>
                </c:pt>
                <c:pt idx="420">
                  <c:v>4.5899999999999996E-2</c:v>
                </c:pt>
                <c:pt idx="421">
                  <c:v>4.5899999999999996E-2</c:v>
                </c:pt>
                <c:pt idx="422">
                  <c:v>4.5899999999999996E-2</c:v>
                </c:pt>
                <c:pt idx="423">
                  <c:v>4.5899999999999996E-2</c:v>
                </c:pt>
                <c:pt idx="424">
                  <c:v>4.5899999999999996E-2</c:v>
                </c:pt>
                <c:pt idx="425">
                  <c:v>4.5899999999999996E-2</c:v>
                </c:pt>
                <c:pt idx="426">
                  <c:v>4.5899999999999996E-2</c:v>
                </c:pt>
                <c:pt idx="427">
                  <c:v>4.5899999999999996E-2</c:v>
                </c:pt>
                <c:pt idx="428">
                  <c:v>4.5899999999999996E-2</c:v>
                </c:pt>
                <c:pt idx="429">
                  <c:v>4.5899999999999996E-2</c:v>
                </c:pt>
                <c:pt idx="430">
                  <c:v>4.5899999999999996E-2</c:v>
                </c:pt>
                <c:pt idx="431">
                  <c:v>4.5899999999999996E-2</c:v>
                </c:pt>
                <c:pt idx="432">
                  <c:v>4.5899999999999996E-2</c:v>
                </c:pt>
                <c:pt idx="433">
                  <c:v>4.5899999999999996E-2</c:v>
                </c:pt>
                <c:pt idx="434">
                  <c:v>4.5899999999999996E-2</c:v>
                </c:pt>
                <c:pt idx="435">
                  <c:v>4.5899999999999996E-2</c:v>
                </c:pt>
                <c:pt idx="436">
                  <c:v>4.5899999999999996E-2</c:v>
                </c:pt>
                <c:pt idx="437">
                  <c:v>4.5899999999999996E-2</c:v>
                </c:pt>
                <c:pt idx="438">
                  <c:v>4.5899999999999996E-2</c:v>
                </c:pt>
                <c:pt idx="439">
                  <c:v>4.5899999999999996E-2</c:v>
                </c:pt>
                <c:pt idx="440">
                  <c:v>4.5899999999999996E-2</c:v>
                </c:pt>
                <c:pt idx="441">
                  <c:v>4.5899999999999996E-2</c:v>
                </c:pt>
                <c:pt idx="442">
                  <c:v>4.5899999999999996E-2</c:v>
                </c:pt>
                <c:pt idx="443">
                  <c:v>4.5899999999999996E-2</c:v>
                </c:pt>
                <c:pt idx="444">
                  <c:v>4.5899999999999996E-2</c:v>
                </c:pt>
                <c:pt idx="445">
                  <c:v>4.5899999999999996E-2</c:v>
                </c:pt>
                <c:pt idx="446">
                  <c:v>4.5899999999999996E-2</c:v>
                </c:pt>
                <c:pt idx="447">
                  <c:v>4.5899999999999996E-2</c:v>
                </c:pt>
                <c:pt idx="448">
                  <c:v>4.5899999999999996E-2</c:v>
                </c:pt>
                <c:pt idx="449">
                  <c:v>4.5899999999999996E-2</c:v>
                </c:pt>
                <c:pt idx="450">
                  <c:v>4.5899999999999996E-2</c:v>
                </c:pt>
                <c:pt idx="451">
                  <c:v>4.5899999999999996E-2</c:v>
                </c:pt>
                <c:pt idx="452">
                  <c:v>4.5899999999999996E-2</c:v>
                </c:pt>
                <c:pt idx="453">
                  <c:v>4.5899999999999996E-2</c:v>
                </c:pt>
                <c:pt idx="454">
                  <c:v>4.5899999999999996E-2</c:v>
                </c:pt>
                <c:pt idx="455">
                  <c:v>4.5899999999999996E-2</c:v>
                </c:pt>
                <c:pt idx="456">
                  <c:v>4.5899999999999996E-2</c:v>
                </c:pt>
                <c:pt idx="457">
                  <c:v>4.5899999999999996E-2</c:v>
                </c:pt>
                <c:pt idx="458">
                  <c:v>4.5899999999999996E-2</c:v>
                </c:pt>
                <c:pt idx="459">
                  <c:v>4.5899999999999996E-2</c:v>
                </c:pt>
                <c:pt idx="460">
                  <c:v>4.5899999999999996E-2</c:v>
                </c:pt>
                <c:pt idx="461">
                  <c:v>4.5899999999999996E-2</c:v>
                </c:pt>
                <c:pt idx="462">
                  <c:v>4.5899999999999996E-2</c:v>
                </c:pt>
                <c:pt idx="463">
                  <c:v>4.5899999999999996E-2</c:v>
                </c:pt>
                <c:pt idx="464">
                  <c:v>4.5899999999999996E-2</c:v>
                </c:pt>
                <c:pt idx="465">
                  <c:v>4.5899999999999996E-2</c:v>
                </c:pt>
                <c:pt idx="466">
                  <c:v>4.5899999999999996E-2</c:v>
                </c:pt>
                <c:pt idx="467">
                  <c:v>4.5899999999999996E-2</c:v>
                </c:pt>
                <c:pt idx="468">
                  <c:v>4.5899999999999996E-2</c:v>
                </c:pt>
                <c:pt idx="469">
                  <c:v>4.5899999999999996E-2</c:v>
                </c:pt>
                <c:pt idx="470">
                  <c:v>4.5899999999999996E-2</c:v>
                </c:pt>
                <c:pt idx="471">
                  <c:v>4.5899999999999996E-2</c:v>
                </c:pt>
                <c:pt idx="472">
                  <c:v>4.5899999999999996E-2</c:v>
                </c:pt>
                <c:pt idx="473">
                  <c:v>4.5899999999999996E-2</c:v>
                </c:pt>
                <c:pt idx="474">
                  <c:v>4.5899999999999996E-2</c:v>
                </c:pt>
                <c:pt idx="475">
                  <c:v>4.5899999999999996E-2</c:v>
                </c:pt>
                <c:pt idx="476">
                  <c:v>4.5899999999999996E-2</c:v>
                </c:pt>
                <c:pt idx="477">
                  <c:v>4.5899999999999996E-2</c:v>
                </c:pt>
                <c:pt idx="478">
                  <c:v>4.5899999999999996E-2</c:v>
                </c:pt>
                <c:pt idx="479">
                  <c:v>4.5899999999999996E-2</c:v>
                </c:pt>
                <c:pt idx="480">
                  <c:v>4.5899999999999996E-2</c:v>
                </c:pt>
                <c:pt idx="481">
                  <c:v>4.5899999999999996E-2</c:v>
                </c:pt>
                <c:pt idx="482">
                  <c:v>4.5899999999999996E-2</c:v>
                </c:pt>
                <c:pt idx="483">
                  <c:v>4.5899999999999996E-2</c:v>
                </c:pt>
                <c:pt idx="484">
                  <c:v>4.5899999999999996E-2</c:v>
                </c:pt>
                <c:pt idx="485">
                  <c:v>4.5899999999999996E-2</c:v>
                </c:pt>
                <c:pt idx="486">
                  <c:v>4.5899999999999996E-2</c:v>
                </c:pt>
                <c:pt idx="487">
                  <c:v>4.5899999999999996E-2</c:v>
                </c:pt>
                <c:pt idx="488">
                  <c:v>4.5899999999999996E-2</c:v>
                </c:pt>
                <c:pt idx="489">
                  <c:v>4.5899999999999996E-2</c:v>
                </c:pt>
                <c:pt idx="490">
                  <c:v>4.5899999999999996E-2</c:v>
                </c:pt>
                <c:pt idx="491">
                  <c:v>4.5899999999999996E-2</c:v>
                </c:pt>
                <c:pt idx="492">
                  <c:v>4.5899999999999996E-2</c:v>
                </c:pt>
                <c:pt idx="493">
                  <c:v>4.5899999999999996E-2</c:v>
                </c:pt>
                <c:pt idx="494">
                  <c:v>4.5899999999999996E-2</c:v>
                </c:pt>
                <c:pt idx="495">
                  <c:v>4.5899999999999996E-2</c:v>
                </c:pt>
                <c:pt idx="496">
                  <c:v>4.5899999999999996E-2</c:v>
                </c:pt>
                <c:pt idx="497">
                  <c:v>4.5899999999999996E-2</c:v>
                </c:pt>
                <c:pt idx="498">
                  <c:v>4.5899999999999996E-2</c:v>
                </c:pt>
                <c:pt idx="499">
                  <c:v>4.5899999999999996E-2</c:v>
                </c:pt>
                <c:pt idx="500">
                  <c:v>4.5899999999999996E-2</c:v>
                </c:pt>
                <c:pt idx="501">
                  <c:v>4.5899999999999996E-2</c:v>
                </c:pt>
                <c:pt idx="502">
                  <c:v>4.5899999999999996E-2</c:v>
                </c:pt>
                <c:pt idx="503">
                  <c:v>4.5899999999999996E-2</c:v>
                </c:pt>
                <c:pt idx="504">
                  <c:v>4.5899999999999996E-2</c:v>
                </c:pt>
                <c:pt idx="505">
                  <c:v>4.5899999999999996E-2</c:v>
                </c:pt>
                <c:pt idx="506">
                  <c:v>4.5899999999999996E-2</c:v>
                </c:pt>
                <c:pt idx="507">
                  <c:v>4.5899999999999996E-2</c:v>
                </c:pt>
                <c:pt idx="508">
                  <c:v>4.5899999999999996E-2</c:v>
                </c:pt>
                <c:pt idx="509">
                  <c:v>4.5899999999999996E-2</c:v>
                </c:pt>
                <c:pt idx="510">
                  <c:v>4.5899999999999996E-2</c:v>
                </c:pt>
                <c:pt idx="511">
                  <c:v>4.5899999999999996E-2</c:v>
                </c:pt>
                <c:pt idx="512">
                  <c:v>4.5899999999999996E-2</c:v>
                </c:pt>
                <c:pt idx="513">
                  <c:v>4.5899999999999996E-2</c:v>
                </c:pt>
                <c:pt idx="514">
                  <c:v>4.5899999999999996E-2</c:v>
                </c:pt>
                <c:pt idx="515">
                  <c:v>4.5899999999999996E-2</c:v>
                </c:pt>
                <c:pt idx="516">
                  <c:v>4.5899999999999996E-2</c:v>
                </c:pt>
                <c:pt idx="517">
                  <c:v>4.5899999999999996E-2</c:v>
                </c:pt>
                <c:pt idx="518">
                  <c:v>4.5899999999999996E-2</c:v>
                </c:pt>
                <c:pt idx="519">
                  <c:v>4.5899999999999996E-2</c:v>
                </c:pt>
                <c:pt idx="520">
                  <c:v>4.5899999999999996E-2</c:v>
                </c:pt>
                <c:pt idx="521">
                  <c:v>4.5899999999999996E-2</c:v>
                </c:pt>
                <c:pt idx="522">
                  <c:v>4.5899999999999996E-2</c:v>
                </c:pt>
                <c:pt idx="523">
                  <c:v>4.5899999999999996E-2</c:v>
                </c:pt>
                <c:pt idx="524">
                  <c:v>4.5899999999999996E-2</c:v>
                </c:pt>
                <c:pt idx="525">
                  <c:v>4.5899999999999996E-2</c:v>
                </c:pt>
                <c:pt idx="526">
                  <c:v>4.5899999999999996E-2</c:v>
                </c:pt>
                <c:pt idx="527">
                  <c:v>4.5899999999999996E-2</c:v>
                </c:pt>
                <c:pt idx="528">
                  <c:v>4.5899999999999996E-2</c:v>
                </c:pt>
                <c:pt idx="529">
                  <c:v>4.5899999999999996E-2</c:v>
                </c:pt>
                <c:pt idx="530">
                  <c:v>4.5899999999999996E-2</c:v>
                </c:pt>
                <c:pt idx="531">
                  <c:v>4.5899999999999996E-2</c:v>
                </c:pt>
                <c:pt idx="532">
                  <c:v>4.5899999999999996E-2</c:v>
                </c:pt>
                <c:pt idx="533">
                  <c:v>4.5899999999999996E-2</c:v>
                </c:pt>
                <c:pt idx="534">
                  <c:v>4.5899999999999996E-2</c:v>
                </c:pt>
                <c:pt idx="535">
                  <c:v>4.5899999999999996E-2</c:v>
                </c:pt>
                <c:pt idx="536">
                  <c:v>4.5899999999999996E-2</c:v>
                </c:pt>
                <c:pt idx="537">
                  <c:v>4.5899999999999996E-2</c:v>
                </c:pt>
                <c:pt idx="538">
                  <c:v>4.5899999999999996E-2</c:v>
                </c:pt>
                <c:pt idx="539">
                  <c:v>4.5899999999999996E-2</c:v>
                </c:pt>
                <c:pt idx="540">
                  <c:v>4.5899999999999996E-2</c:v>
                </c:pt>
                <c:pt idx="541">
                  <c:v>4.5899999999999996E-2</c:v>
                </c:pt>
                <c:pt idx="542">
                  <c:v>4.5899999999999996E-2</c:v>
                </c:pt>
                <c:pt idx="543">
                  <c:v>4.5899999999999996E-2</c:v>
                </c:pt>
                <c:pt idx="544">
                  <c:v>4.5899999999999996E-2</c:v>
                </c:pt>
                <c:pt idx="545">
                  <c:v>4.5899999999999996E-2</c:v>
                </c:pt>
                <c:pt idx="546">
                  <c:v>4.5899999999999996E-2</c:v>
                </c:pt>
                <c:pt idx="547">
                  <c:v>4.5899999999999996E-2</c:v>
                </c:pt>
                <c:pt idx="548">
                  <c:v>4.5899999999999996E-2</c:v>
                </c:pt>
                <c:pt idx="549">
                  <c:v>4.5899999999999996E-2</c:v>
                </c:pt>
                <c:pt idx="550">
                  <c:v>4.5899999999999996E-2</c:v>
                </c:pt>
                <c:pt idx="551">
                  <c:v>4.5899999999999996E-2</c:v>
                </c:pt>
                <c:pt idx="552">
                  <c:v>4.5899999999999996E-2</c:v>
                </c:pt>
                <c:pt idx="553">
                  <c:v>4.5899999999999996E-2</c:v>
                </c:pt>
                <c:pt idx="554">
                  <c:v>4.5899999999999996E-2</c:v>
                </c:pt>
                <c:pt idx="555">
                  <c:v>4.5899999999999996E-2</c:v>
                </c:pt>
                <c:pt idx="556">
                  <c:v>4.5899999999999996E-2</c:v>
                </c:pt>
                <c:pt idx="557">
                  <c:v>4.5899999999999996E-2</c:v>
                </c:pt>
                <c:pt idx="558">
                  <c:v>4.5899999999999996E-2</c:v>
                </c:pt>
                <c:pt idx="559">
                  <c:v>4.5899999999999996E-2</c:v>
                </c:pt>
                <c:pt idx="560">
                  <c:v>4.5899999999999996E-2</c:v>
                </c:pt>
                <c:pt idx="561">
                  <c:v>4.5899999999999996E-2</c:v>
                </c:pt>
                <c:pt idx="562">
                  <c:v>4.5899999999999996E-2</c:v>
                </c:pt>
                <c:pt idx="563">
                  <c:v>4.5899999999999996E-2</c:v>
                </c:pt>
                <c:pt idx="564">
                  <c:v>4.5899999999999996E-2</c:v>
                </c:pt>
                <c:pt idx="565">
                  <c:v>4.5899999999999996E-2</c:v>
                </c:pt>
                <c:pt idx="566">
                  <c:v>4.5899999999999996E-2</c:v>
                </c:pt>
                <c:pt idx="567">
                  <c:v>4.5899999999999996E-2</c:v>
                </c:pt>
                <c:pt idx="568">
                  <c:v>4.5899999999999996E-2</c:v>
                </c:pt>
                <c:pt idx="569">
                  <c:v>4.5899999999999996E-2</c:v>
                </c:pt>
                <c:pt idx="570">
                  <c:v>4.5899999999999996E-2</c:v>
                </c:pt>
                <c:pt idx="571">
                  <c:v>4.5899999999999996E-2</c:v>
                </c:pt>
                <c:pt idx="572">
                  <c:v>4.5899999999999996E-2</c:v>
                </c:pt>
                <c:pt idx="573">
                  <c:v>4.5899999999999996E-2</c:v>
                </c:pt>
                <c:pt idx="574">
                  <c:v>4.5899999999999996E-2</c:v>
                </c:pt>
                <c:pt idx="575">
                  <c:v>4.5899999999999996E-2</c:v>
                </c:pt>
                <c:pt idx="576">
                  <c:v>4.5899999999999996E-2</c:v>
                </c:pt>
                <c:pt idx="577">
                  <c:v>4.5899999999999996E-2</c:v>
                </c:pt>
                <c:pt idx="578">
                  <c:v>4.5899999999999996E-2</c:v>
                </c:pt>
                <c:pt idx="579">
                  <c:v>4.5899999999999996E-2</c:v>
                </c:pt>
                <c:pt idx="580">
                  <c:v>4.5899999999999996E-2</c:v>
                </c:pt>
                <c:pt idx="581">
                  <c:v>4.5899999999999996E-2</c:v>
                </c:pt>
                <c:pt idx="582">
                  <c:v>4.5899999999999996E-2</c:v>
                </c:pt>
                <c:pt idx="583">
                  <c:v>4.5899999999999996E-2</c:v>
                </c:pt>
                <c:pt idx="584">
                  <c:v>4.5899999999999996E-2</c:v>
                </c:pt>
                <c:pt idx="585">
                  <c:v>4.5899999999999996E-2</c:v>
                </c:pt>
                <c:pt idx="586">
                  <c:v>4.5899999999999996E-2</c:v>
                </c:pt>
                <c:pt idx="587">
                  <c:v>4.5899999999999996E-2</c:v>
                </c:pt>
                <c:pt idx="588">
                  <c:v>4.5899999999999996E-2</c:v>
                </c:pt>
                <c:pt idx="589">
                  <c:v>4.5899999999999996E-2</c:v>
                </c:pt>
                <c:pt idx="590">
                  <c:v>4.5899999999999996E-2</c:v>
                </c:pt>
                <c:pt idx="591">
                  <c:v>4.5899999999999996E-2</c:v>
                </c:pt>
                <c:pt idx="592">
                  <c:v>4.5899999999999996E-2</c:v>
                </c:pt>
                <c:pt idx="593">
                  <c:v>4.5899999999999996E-2</c:v>
                </c:pt>
                <c:pt idx="594">
                  <c:v>4.5899999999999996E-2</c:v>
                </c:pt>
                <c:pt idx="595">
                  <c:v>4.5899999999999996E-2</c:v>
                </c:pt>
                <c:pt idx="596">
                  <c:v>4.5899999999999996E-2</c:v>
                </c:pt>
                <c:pt idx="597">
                  <c:v>4.5899999999999996E-2</c:v>
                </c:pt>
                <c:pt idx="598">
                  <c:v>4.5899999999999996E-2</c:v>
                </c:pt>
                <c:pt idx="599">
                  <c:v>4.5899999999999996E-2</c:v>
                </c:pt>
                <c:pt idx="600">
                  <c:v>4.5899999999999996E-2</c:v>
                </c:pt>
                <c:pt idx="601">
                  <c:v>4.5899999999999996E-2</c:v>
                </c:pt>
                <c:pt idx="602">
                  <c:v>4.5899999999999996E-2</c:v>
                </c:pt>
                <c:pt idx="603">
                  <c:v>4.5899999999999996E-2</c:v>
                </c:pt>
                <c:pt idx="604">
                  <c:v>4.5899999999999996E-2</c:v>
                </c:pt>
                <c:pt idx="605">
                  <c:v>4.5899999999999996E-2</c:v>
                </c:pt>
                <c:pt idx="606">
                  <c:v>4.5899999999999996E-2</c:v>
                </c:pt>
                <c:pt idx="607">
                  <c:v>4.5899999999999996E-2</c:v>
                </c:pt>
                <c:pt idx="608">
                  <c:v>4.5899999999999996E-2</c:v>
                </c:pt>
                <c:pt idx="609">
                  <c:v>4.5899999999999996E-2</c:v>
                </c:pt>
                <c:pt idx="610">
                  <c:v>4.5899999999999996E-2</c:v>
                </c:pt>
                <c:pt idx="611">
                  <c:v>4.5899999999999996E-2</c:v>
                </c:pt>
                <c:pt idx="612">
                  <c:v>4.5899999999999996E-2</c:v>
                </c:pt>
                <c:pt idx="613">
                  <c:v>4.5899999999999996E-2</c:v>
                </c:pt>
                <c:pt idx="614">
                  <c:v>4.5899999999999996E-2</c:v>
                </c:pt>
                <c:pt idx="615">
                  <c:v>4.5899999999999996E-2</c:v>
                </c:pt>
                <c:pt idx="616">
                  <c:v>4.5899999999999996E-2</c:v>
                </c:pt>
                <c:pt idx="617">
                  <c:v>4.5899999999999996E-2</c:v>
                </c:pt>
                <c:pt idx="618">
                  <c:v>4.5899999999999996E-2</c:v>
                </c:pt>
                <c:pt idx="619">
                  <c:v>4.5899999999999996E-2</c:v>
                </c:pt>
                <c:pt idx="620">
                  <c:v>4.5899999999999996E-2</c:v>
                </c:pt>
                <c:pt idx="621">
                  <c:v>4.5899999999999996E-2</c:v>
                </c:pt>
                <c:pt idx="622">
                  <c:v>4.5899999999999996E-2</c:v>
                </c:pt>
                <c:pt idx="623">
                  <c:v>4.5899999999999996E-2</c:v>
                </c:pt>
                <c:pt idx="624">
                  <c:v>4.5899999999999996E-2</c:v>
                </c:pt>
                <c:pt idx="625">
                  <c:v>4.5899999999999996E-2</c:v>
                </c:pt>
                <c:pt idx="626">
                  <c:v>4.5899999999999996E-2</c:v>
                </c:pt>
                <c:pt idx="627">
                  <c:v>4.5899999999999996E-2</c:v>
                </c:pt>
                <c:pt idx="628">
                  <c:v>4.5899999999999996E-2</c:v>
                </c:pt>
                <c:pt idx="629">
                  <c:v>4.5899999999999996E-2</c:v>
                </c:pt>
                <c:pt idx="630">
                  <c:v>4.5899999999999996E-2</c:v>
                </c:pt>
                <c:pt idx="631">
                  <c:v>4.5899999999999996E-2</c:v>
                </c:pt>
                <c:pt idx="632">
                  <c:v>4.5899999999999996E-2</c:v>
                </c:pt>
                <c:pt idx="633">
                  <c:v>4.5899999999999996E-2</c:v>
                </c:pt>
                <c:pt idx="634">
                  <c:v>4.5899999999999996E-2</c:v>
                </c:pt>
                <c:pt idx="635">
                  <c:v>4.5899999999999996E-2</c:v>
                </c:pt>
                <c:pt idx="636">
                  <c:v>4.5899999999999996E-2</c:v>
                </c:pt>
                <c:pt idx="637">
                  <c:v>4.5899999999999996E-2</c:v>
                </c:pt>
                <c:pt idx="638">
                  <c:v>4.5899999999999996E-2</c:v>
                </c:pt>
                <c:pt idx="639">
                  <c:v>4.5899999999999996E-2</c:v>
                </c:pt>
                <c:pt idx="640">
                  <c:v>4.5899999999999996E-2</c:v>
                </c:pt>
                <c:pt idx="641">
                  <c:v>4.5899999999999996E-2</c:v>
                </c:pt>
                <c:pt idx="642">
                  <c:v>4.5899999999999996E-2</c:v>
                </c:pt>
                <c:pt idx="643">
                  <c:v>4.5899999999999996E-2</c:v>
                </c:pt>
                <c:pt idx="644">
                  <c:v>4.5899999999999996E-2</c:v>
                </c:pt>
                <c:pt idx="645">
                  <c:v>4.5899999999999996E-2</c:v>
                </c:pt>
                <c:pt idx="646">
                  <c:v>4.5899999999999996E-2</c:v>
                </c:pt>
                <c:pt idx="647">
                  <c:v>4.5899999999999996E-2</c:v>
                </c:pt>
                <c:pt idx="648">
                  <c:v>4.5899999999999996E-2</c:v>
                </c:pt>
                <c:pt idx="649">
                  <c:v>4.5899999999999996E-2</c:v>
                </c:pt>
                <c:pt idx="650">
                  <c:v>4.5899999999999996E-2</c:v>
                </c:pt>
                <c:pt idx="651">
                  <c:v>4.5899999999999996E-2</c:v>
                </c:pt>
                <c:pt idx="652">
                  <c:v>4.5899999999999996E-2</c:v>
                </c:pt>
                <c:pt idx="653">
                  <c:v>4.5899999999999996E-2</c:v>
                </c:pt>
                <c:pt idx="654">
                  <c:v>4.5899999999999996E-2</c:v>
                </c:pt>
                <c:pt idx="655">
                  <c:v>4.5899999999999996E-2</c:v>
                </c:pt>
                <c:pt idx="656">
                  <c:v>4.5899999999999996E-2</c:v>
                </c:pt>
                <c:pt idx="657">
                  <c:v>4.5899999999999996E-2</c:v>
                </c:pt>
                <c:pt idx="658">
                  <c:v>4.5899999999999996E-2</c:v>
                </c:pt>
                <c:pt idx="659">
                  <c:v>4.5899999999999996E-2</c:v>
                </c:pt>
                <c:pt idx="660">
                  <c:v>4.5899999999999996E-2</c:v>
                </c:pt>
                <c:pt idx="661">
                  <c:v>4.5899999999999996E-2</c:v>
                </c:pt>
                <c:pt idx="662">
                  <c:v>4.5899999999999996E-2</c:v>
                </c:pt>
                <c:pt idx="663">
                  <c:v>4.5899999999999996E-2</c:v>
                </c:pt>
                <c:pt idx="664">
                  <c:v>4.5899999999999996E-2</c:v>
                </c:pt>
                <c:pt idx="665">
                  <c:v>4.5899999999999996E-2</c:v>
                </c:pt>
                <c:pt idx="666">
                  <c:v>4.5899999999999996E-2</c:v>
                </c:pt>
                <c:pt idx="667">
                  <c:v>4.5899999999999996E-2</c:v>
                </c:pt>
                <c:pt idx="668">
                  <c:v>4.5899999999999996E-2</c:v>
                </c:pt>
                <c:pt idx="669">
                  <c:v>4.5899999999999996E-2</c:v>
                </c:pt>
                <c:pt idx="670">
                  <c:v>4.5899999999999996E-2</c:v>
                </c:pt>
                <c:pt idx="671">
                  <c:v>4.5899999999999996E-2</c:v>
                </c:pt>
                <c:pt idx="672">
                  <c:v>4.5899999999999996E-2</c:v>
                </c:pt>
                <c:pt idx="673">
                  <c:v>4.5899999999999996E-2</c:v>
                </c:pt>
                <c:pt idx="674">
                  <c:v>4.5899999999999996E-2</c:v>
                </c:pt>
                <c:pt idx="675">
                  <c:v>4.5899999999999996E-2</c:v>
                </c:pt>
                <c:pt idx="676">
                  <c:v>4.5899999999999996E-2</c:v>
                </c:pt>
                <c:pt idx="677">
                  <c:v>4.5899999999999996E-2</c:v>
                </c:pt>
                <c:pt idx="678">
                  <c:v>4.5899999999999996E-2</c:v>
                </c:pt>
                <c:pt idx="679">
                  <c:v>4.5899999999999996E-2</c:v>
                </c:pt>
                <c:pt idx="680">
                  <c:v>4.5899999999999996E-2</c:v>
                </c:pt>
                <c:pt idx="681">
                  <c:v>4.5899999999999996E-2</c:v>
                </c:pt>
                <c:pt idx="682">
                  <c:v>4.5899999999999996E-2</c:v>
                </c:pt>
                <c:pt idx="683">
                  <c:v>4.5899999999999996E-2</c:v>
                </c:pt>
                <c:pt idx="684">
                  <c:v>4.5899999999999996E-2</c:v>
                </c:pt>
                <c:pt idx="685">
                  <c:v>4.5899999999999996E-2</c:v>
                </c:pt>
                <c:pt idx="686">
                  <c:v>4.5899999999999996E-2</c:v>
                </c:pt>
                <c:pt idx="687">
                  <c:v>4.5899999999999996E-2</c:v>
                </c:pt>
                <c:pt idx="688">
                  <c:v>4.5899999999999996E-2</c:v>
                </c:pt>
                <c:pt idx="689">
                  <c:v>4.5899999999999996E-2</c:v>
                </c:pt>
                <c:pt idx="690">
                  <c:v>4.5899999999999996E-2</c:v>
                </c:pt>
                <c:pt idx="691">
                  <c:v>4.5899999999999996E-2</c:v>
                </c:pt>
                <c:pt idx="692">
                  <c:v>4.5899999999999996E-2</c:v>
                </c:pt>
                <c:pt idx="693">
                  <c:v>4.5899999999999996E-2</c:v>
                </c:pt>
                <c:pt idx="694">
                  <c:v>4.5899999999999996E-2</c:v>
                </c:pt>
                <c:pt idx="695">
                  <c:v>4.5899999999999996E-2</c:v>
                </c:pt>
                <c:pt idx="696">
                  <c:v>4.5899999999999996E-2</c:v>
                </c:pt>
                <c:pt idx="697">
                  <c:v>4.5899999999999996E-2</c:v>
                </c:pt>
                <c:pt idx="698">
                  <c:v>4.5899999999999996E-2</c:v>
                </c:pt>
                <c:pt idx="699">
                  <c:v>4.5899999999999996E-2</c:v>
                </c:pt>
                <c:pt idx="700">
                  <c:v>4.5899999999999996E-2</c:v>
                </c:pt>
                <c:pt idx="701">
                  <c:v>4.5899999999999996E-2</c:v>
                </c:pt>
                <c:pt idx="702">
                  <c:v>4.5899999999999996E-2</c:v>
                </c:pt>
                <c:pt idx="703">
                  <c:v>4.5899999999999996E-2</c:v>
                </c:pt>
                <c:pt idx="704">
                  <c:v>4.5899999999999996E-2</c:v>
                </c:pt>
                <c:pt idx="705">
                  <c:v>4.5899999999999996E-2</c:v>
                </c:pt>
                <c:pt idx="706">
                  <c:v>4.5899999999999996E-2</c:v>
                </c:pt>
                <c:pt idx="707">
                  <c:v>4.5899999999999996E-2</c:v>
                </c:pt>
                <c:pt idx="708">
                  <c:v>4.5899999999999996E-2</c:v>
                </c:pt>
                <c:pt idx="709">
                  <c:v>4.5899999999999996E-2</c:v>
                </c:pt>
                <c:pt idx="710">
                  <c:v>4.5899999999999996E-2</c:v>
                </c:pt>
                <c:pt idx="711">
                  <c:v>4.5899999999999996E-2</c:v>
                </c:pt>
                <c:pt idx="712">
                  <c:v>4.5899999999999996E-2</c:v>
                </c:pt>
                <c:pt idx="713">
                  <c:v>4.5899999999999996E-2</c:v>
                </c:pt>
                <c:pt idx="714">
                  <c:v>4.5899999999999996E-2</c:v>
                </c:pt>
                <c:pt idx="715">
                  <c:v>4.5899999999999996E-2</c:v>
                </c:pt>
                <c:pt idx="716">
                  <c:v>4.5899999999999996E-2</c:v>
                </c:pt>
                <c:pt idx="717">
                  <c:v>4.5899999999999996E-2</c:v>
                </c:pt>
                <c:pt idx="718">
                  <c:v>4.5899999999999996E-2</c:v>
                </c:pt>
                <c:pt idx="719">
                  <c:v>4.5899999999999996E-2</c:v>
                </c:pt>
                <c:pt idx="720">
                  <c:v>4.5899999999999996E-2</c:v>
                </c:pt>
                <c:pt idx="721">
                  <c:v>4.5899999999999996E-2</c:v>
                </c:pt>
                <c:pt idx="722">
                  <c:v>4.5899999999999996E-2</c:v>
                </c:pt>
                <c:pt idx="723">
                  <c:v>4.5899999999999996E-2</c:v>
                </c:pt>
                <c:pt idx="724">
                  <c:v>4.5899999999999996E-2</c:v>
                </c:pt>
                <c:pt idx="725">
                  <c:v>4.5899999999999996E-2</c:v>
                </c:pt>
                <c:pt idx="726">
                  <c:v>4.5899999999999996E-2</c:v>
                </c:pt>
                <c:pt idx="727">
                  <c:v>4.5899999999999996E-2</c:v>
                </c:pt>
                <c:pt idx="728">
                  <c:v>4.5899999999999996E-2</c:v>
                </c:pt>
                <c:pt idx="729">
                  <c:v>4.5899999999999996E-2</c:v>
                </c:pt>
                <c:pt idx="730">
                  <c:v>4.5899999999999996E-2</c:v>
                </c:pt>
                <c:pt idx="731">
                  <c:v>4.5899999999999996E-2</c:v>
                </c:pt>
                <c:pt idx="732">
                  <c:v>4.5899999999999996E-2</c:v>
                </c:pt>
                <c:pt idx="733">
                  <c:v>4.5899999999999996E-2</c:v>
                </c:pt>
                <c:pt idx="734">
                  <c:v>4.5899999999999996E-2</c:v>
                </c:pt>
                <c:pt idx="735">
                  <c:v>4.5899999999999996E-2</c:v>
                </c:pt>
                <c:pt idx="736">
                  <c:v>4.5899999999999996E-2</c:v>
                </c:pt>
                <c:pt idx="737">
                  <c:v>4.5899999999999996E-2</c:v>
                </c:pt>
                <c:pt idx="738">
                  <c:v>4.5899999999999996E-2</c:v>
                </c:pt>
                <c:pt idx="739">
                  <c:v>4.5899999999999996E-2</c:v>
                </c:pt>
                <c:pt idx="740">
                  <c:v>4.5899999999999996E-2</c:v>
                </c:pt>
                <c:pt idx="741">
                  <c:v>4.5899999999999996E-2</c:v>
                </c:pt>
                <c:pt idx="742">
                  <c:v>4.5899999999999996E-2</c:v>
                </c:pt>
                <c:pt idx="743">
                  <c:v>4.5899999999999996E-2</c:v>
                </c:pt>
                <c:pt idx="744">
                  <c:v>4.5899999999999996E-2</c:v>
                </c:pt>
                <c:pt idx="745">
                  <c:v>4.5899999999999996E-2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'[Discharge.Primary@BQ766632.csv]Sheet1'!$E$1</c:f>
              <c:strCache>
                <c:ptCount val="1"/>
                <c:pt idx="0">
                  <c:v>Allocation (as of October 2016)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dLbl>
              <c:idx val="744"/>
              <c:layout>
                <c:manualLayout>
                  <c:x val="4.8540732986855862E-3"/>
                  <c:y val="-1.86834573748451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>
                    <a:solidFill>
                      <a:schemeClr val="accent6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'[Discharge.Primary@BQ766632.csv]Sheet1'!$A$2:$A$747</c:f>
              <c:numCache>
                <c:formatCode>m/d/yyyy</c:formatCode>
                <c:ptCount val="746"/>
                <c:pt idx="0">
                  <c:v>42725</c:v>
                </c:pt>
                <c:pt idx="1">
                  <c:v>42726</c:v>
                </c:pt>
                <c:pt idx="2">
                  <c:v>42727</c:v>
                </c:pt>
                <c:pt idx="3">
                  <c:v>42728</c:v>
                </c:pt>
                <c:pt idx="4">
                  <c:v>42729</c:v>
                </c:pt>
                <c:pt idx="5">
                  <c:v>42730</c:v>
                </c:pt>
                <c:pt idx="6">
                  <c:v>42731</c:v>
                </c:pt>
                <c:pt idx="7">
                  <c:v>42732</c:v>
                </c:pt>
                <c:pt idx="8">
                  <c:v>42733</c:v>
                </c:pt>
                <c:pt idx="9">
                  <c:v>42734</c:v>
                </c:pt>
                <c:pt idx="10">
                  <c:v>42735</c:v>
                </c:pt>
                <c:pt idx="11">
                  <c:v>42736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42742</c:v>
                </c:pt>
                <c:pt idx="18">
                  <c:v>42743</c:v>
                </c:pt>
                <c:pt idx="19">
                  <c:v>42744</c:v>
                </c:pt>
                <c:pt idx="20">
                  <c:v>42745</c:v>
                </c:pt>
                <c:pt idx="21">
                  <c:v>42746</c:v>
                </c:pt>
                <c:pt idx="22">
                  <c:v>42747</c:v>
                </c:pt>
                <c:pt idx="23">
                  <c:v>42748</c:v>
                </c:pt>
                <c:pt idx="24">
                  <c:v>42749</c:v>
                </c:pt>
                <c:pt idx="25">
                  <c:v>42750</c:v>
                </c:pt>
                <c:pt idx="26">
                  <c:v>42751</c:v>
                </c:pt>
                <c:pt idx="27">
                  <c:v>42752</c:v>
                </c:pt>
                <c:pt idx="28">
                  <c:v>42753</c:v>
                </c:pt>
                <c:pt idx="29">
                  <c:v>42754</c:v>
                </c:pt>
                <c:pt idx="30">
                  <c:v>42755</c:v>
                </c:pt>
                <c:pt idx="31">
                  <c:v>42756</c:v>
                </c:pt>
                <c:pt idx="32">
                  <c:v>42757</c:v>
                </c:pt>
                <c:pt idx="33">
                  <c:v>42758</c:v>
                </c:pt>
                <c:pt idx="34">
                  <c:v>42759</c:v>
                </c:pt>
                <c:pt idx="35">
                  <c:v>42760</c:v>
                </c:pt>
                <c:pt idx="36">
                  <c:v>42761</c:v>
                </c:pt>
                <c:pt idx="37">
                  <c:v>42762</c:v>
                </c:pt>
                <c:pt idx="38">
                  <c:v>42763</c:v>
                </c:pt>
                <c:pt idx="39">
                  <c:v>42764</c:v>
                </c:pt>
                <c:pt idx="40">
                  <c:v>42765</c:v>
                </c:pt>
                <c:pt idx="41">
                  <c:v>42766</c:v>
                </c:pt>
                <c:pt idx="42">
                  <c:v>42767</c:v>
                </c:pt>
                <c:pt idx="43">
                  <c:v>42768</c:v>
                </c:pt>
                <c:pt idx="44">
                  <c:v>42769</c:v>
                </c:pt>
                <c:pt idx="45">
                  <c:v>42770</c:v>
                </c:pt>
                <c:pt idx="46">
                  <c:v>42771</c:v>
                </c:pt>
                <c:pt idx="47">
                  <c:v>42772</c:v>
                </c:pt>
                <c:pt idx="48">
                  <c:v>42773</c:v>
                </c:pt>
                <c:pt idx="49">
                  <c:v>42774</c:v>
                </c:pt>
                <c:pt idx="50">
                  <c:v>42775</c:v>
                </c:pt>
                <c:pt idx="51">
                  <c:v>42776</c:v>
                </c:pt>
                <c:pt idx="52">
                  <c:v>42777</c:v>
                </c:pt>
                <c:pt idx="53">
                  <c:v>42778</c:v>
                </c:pt>
                <c:pt idx="54">
                  <c:v>42779</c:v>
                </c:pt>
                <c:pt idx="55">
                  <c:v>42780</c:v>
                </c:pt>
                <c:pt idx="56">
                  <c:v>42781</c:v>
                </c:pt>
                <c:pt idx="57">
                  <c:v>42782</c:v>
                </c:pt>
                <c:pt idx="58">
                  <c:v>42783</c:v>
                </c:pt>
                <c:pt idx="59">
                  <c:v>42784</c:v>
                </c:pt>
                <c:pt idx="60">
                  <c:v>42785</c:v>
                </c:pt>
                <c:pt idx="61">
                  <c:v>42786</c:v>
                </c:pt>
                <c:pt idx="62">
                  <c:v>42787</c:v>
                </c:pt>
                <c:pt idx="63">
                  <c:v>42788</c:v>
                </c:pt>
                <c:pt idx="64">
                  <c:v>42789</c:v>
                </c:pt>
                <c:pt idx="65">
                  <c:v>42790</c:v>
                </c:pt>
                <c:pt idx="66">
                  <c:v>42791</c:v>
                </c:pt>
                <c:pt idx="67">
                  <c:v>42792</c:v>
                </c:pt>
                <c:pt idx="68">
                  <c:v>42793</c:v>
                </c:pt>
                <c:pt idx="69">
                  <c:v>42794</c:v>
                </c:pt>
                <c:pt idx="70">
                  <c:v>42795</c:v>
                </c:pt>
                <c:pt idx="71">
                  <c:v>42796</c:v>
                </c:pt>
                <c:pt idx="72">
                  <c:v>42797</c:v>
                </c:pt>
                <c:pt idx="73">
                  <c:v>42798</c:v>
                </c:pt>
                <c:pt idx="74">
                  <c:v>42799</c:v>
                </c:pt>
                <c:pt idx="75">
                  <c:v>42800</c:v>
                </c:pt>
                <c:pt idx="76">
                  <c:v>42801</c:v>
                </c:pt>
                <c:pt idx="77">
                  <c:v>42802</c:v>
                </c:pt>
                <c:pt idx="78">
                  <c:v>42803</c:v>
                </c:pt>
                <c:pt idx="79">
                  <c:v>42804</c:v>
                </c:pt>
                <c:pt idx="80">
                  <c:v>42805</c:v>
                </c:pt>
                <c:pt idx="81">
                  <c:v>42806</c:v>
                </c:pt>
                <c:pt idx="82">
                  <c:v>42807</c:v>
                </c:pt>
                <c:pt idx="83">
                  <c:v>42808</c:v>
                </c:pt>
                <c:pt idx="84">
                  <c:v>42809</c:v>
                </c:pt>
                <c:pt idx="85">
                  <c:v>42810</c:v>
                </c:pt>
                <c:pt idx="86">
                  <c:v>42811</c:v>
                </c:pt>
                <c:pt idx="87">
                  <c:v>42812</c:v>
                </c:pt>
                <c:pt idx="88">
                  <c:v>42813</c:v>
                </c:pt>
                <c:pt idx="89">
                  <c:v>42814</c:v>
                </c:pt>
                <c:pt idx="90">
                  <c:v>42815</c:v>
                </c:pt>
                <c:pt idx="91">
                  <c:v>42816</c:v>
                </c:pt>
                <c:pt idx="92">
                  <c:v>42817</c:v>
                </c:pt>
                <c:pt idx="93">
                  <c:v>42818</c:v>
                </c:pt>
                <c:pt idx="94">
                  <c:v>42819</c:v>
                </c:pt>
                <c:pt idx="95">
                  <c:v>42820</c:v>
                </c:pt>
                <c:pt idx="96">
                  <c:v>42821</c:v>
                </c:pt>
                <c:pt idx="97">
                  <c:v>42822</c:v>
                </c:pt>
                <c:pt idx="98">
                  <c:v>42823</c:v>
                </c:pt>
                <c:pt idx="99">
                  <c:v>42824</c:v>
                </c:pt>
                <c:pt idx="100">
                  <c:v>42825</c:v>
                </c:pt>
                <c:pt idx="101">
                  <c:v>42826</c:v>
                </c:pt>
                <c:pt idx="102">
                  <c:v>42827</c:v>
                </c:pt>
                <c:pt idx="103">
                  <c:v>42828</c:v>
                </c:pt>
                <c:pt idx="104">
                  <c:v>42829</c:v>
                </c:pt>
                <c:pt idx="105">
                  <c:v>42830</c:v>
                </c:pt>
                <c:pt idx="106">
                  <c:v>42831</c:v>
                </c:pt>
                <c:pt idx="107">
                  <c:v>42832</c:v>
                </c:pt>
                <c:pt idx="108">
                  <c:v>42833</c:v>
                </c:pt>
                <c:pt idx="109">
                  <c:v>42834</c:v>
                </c:pt>
                <c:pt idx="110">
                  <c:v>42835</c:v>
                </c:pt>
                <c:pt idx="111">
                  <c:v>42836</c:v>
                </c:pt>
                <c:pt idx="112">
                  <c:v>42837</c:v>
                </c:pt>
                <c:pt idx="113">
                  <c:v>42838</c:v>
                </c:pt>
                <c:pt idx="114">
                  <c:v>42839</c:v>
                </c:pt>
                <c:pt idx="115">
                  <c:v>42840</c:v>
                </c:pt>
                <c:pt idx="116">
                  <c:v>42841</c:v>
                </c:pt>
                <c:pt idx="117">
                  <c:v>42842</c:v>
                </c:pt>
                <c:pt idx="118">
                  <c:v>42843</c:v>
                </c:pt>
                <c:pt idx="119">
                  <c:v>42844</c:v>
                </c:pt>
                <c:pt idx="120">
                  <c:v>42845</c:v>
                </c:pt>
                <c:pt idx="121">
                  <c:v>42846</c:v>
                </c:pt>
                <c:pt idx="122">
                  <c:v>42847</c:v>
                </c:pt>
                <c:pt idx="123">
                  <c:v>42848</c:v>
                </c:pt>
                <c:pt idx="124">
                  <c:v>42849</c:v>
                </c:pt>
                <c:pt idx="125">
                  <c:v>42850</c:v>
                </c:pt>
                <c:pt idx="126">
                  <c:v>42851</c:v>
                </c:pt>
                <c:pt idx="127">
                  <c:v>42852</c:v>
                </c:pt>
                <c:pt idx="128">
                  <c:v>42853</c:v>
                </c:pt>
                <c:pt idx="129">
                  <c:v>42854</c:v>
                </c:pt>
                <c:pt idx="130">
                  <c:v>42855</c:v>
                </c:pt>
                <c:pt idx="131">
                  <c:v>42856</c:v>
                </c:pt>
                <c:pt idx="132">
                  <c:v>42857</c:v>
                </c:pt>
                <c:pt idx="133">
                  <c:v>42858</c:v>
                </c:pt>
                <c:pt idx="134">
                  <c:v>42859</c:v>
                </c:pt>
                <c:pt idx="135">
                  <c:v>42860</c:v>
                </c:pt>
                <c:pt idx="136">
                  <c:v>42861</c:v>
                </c:pt>
                <c:pt idx="137">
                  <c:v>42862</c:v>
                </c:pt>
                <c:pt idx="138">
                  <c:v>42863</c:v>
                </c:pt>
                <c:pt idx="139">
                  <c:v>42864</c:v>
                </c:pt>
                <c:pt idx="140">
                  <c:v>42865</c:v>
                </c:pt>
                <c:pt idx="141">
                  <c:v>42866</c:v>
                </c:pt>
                <c:pt idx="142">
                  <c:v>42867</c:v>
                </c:pt>
                <c:pt idx="143">
                  <c:v>42868</c:v>
                </c:pt>
                <c:pt idx="144">
                  <c:v>42869</c:v>
                </c:pt>
                <c:pt idx="145">
                  <c:v>42870</c:v>
                </c:pt>
                <c:pt idx="146">
                  <c:v>42871</c:v>
                </c:pt>
                <c:pt idx="147">
                  <c:v>42872</c:v>
                </c:pt>
                <c:pt idx="148">
                  <c:v>42873</c:v>
                </c:pt>
                <c:pt idx="149">
                  <c:v>42874</c:v>
                </c:pt>
                <c:pt idx="150">
                  <c:v>42875</c:v>
                </c:pt>
                <c:pt idx="151">
                  <c:v>42876</c:v>
                </c:pt>
                <c:pt idx="152">
                  <c:v>42877</c:v>
                </c:pt>
                <c:pt idx="153">
                  <c:v>42878</c:v>
                </c:pt>
                <c:pt idx="154">
                  <c:v>42879</c:v>
                </c:pt>
                <c:pt idx="155">
                  <c:v>42880</c:v>
                </c:pt>
                <c:pt idx="156">
                  <c:v>42881</c:v>
                </c:pt>
                <c:pt idx="157">
                  <c:v>42882</c:v>
                </c:pt>
                <c:pt idx="158">
                  <c:v>42883</c:v>
                </c:pt>
                <c:pt idx="159">
                  <c:v>42884</c:v>
                </c:pt>
                <c:pt idx="160">
                  <c:v>42885</c:v>
                </c:pt>
                <c:pt idx="161">
                  <c:v>42886</c:v>
                </c:pt>
                <c:pt idx="162">
                  <c:v>42887</c:v>
                </c:pt>
                <c:pt idx="163">
                  <c:v>42888</c:v>
                </c:pt>
                <c:pt idx="164">
                  <c:v>42889</c:v>
                </c:pt>
                <c:pt idx="165">
                  <c:v>42890</c:v>
                </c:pt>
                <c:pt idx="166">
                  <c:v>42891</c:v>
                </c:pt>
                <c:pt idx="167">
                  <c:v>42892</c:v>
                </c:pt>
                <c:pt idx="168">
                  <c:v>42893</c:v>
                </c:pt>
                <c:pt idx="169">
                  <c:v>42894</c:v>
                </c:pt>
                <c:pt idx="170">
                  <c:v>42895</c:v>
                </c:pt>
                <c:pt idx="171">
                  <c:v>42896</c:v>
                </c:pt>
                <c:pt idx="172">
                  <c:v>42897</c:v>
                </c:pt>
                <c:pt idx="173">
                  <c:v>42898</c:v>
                </c:pt>
                <c:pt idx="174">
                  <c:v>42899</c:v>
                </c:pt>
                <c:pt idx="175">
                  <c:v>42900</c:v>
                </c:pt>
                <c:pt idx="176">
                  <c:v>42901</c:v>
                </c:pt>
                <c:pt idx="177">
                  <c:v>42902</c:v>
                </c:pt>
                <c:pt idx="178">
                  <c:v>42903</c:v>
                </c:pt>
                <c:pt idx="179">
                  <c:v>42904</c:v>
                </c:pt>
                <c:pt idx="180">
                  <c:v>42905</c:v>
                </c:pt>
                <c:pt idx="181">
                  <c:v>42906</c:v>
                </c:pt>
                <c:pt idx="182">
                  <c:v>42907</c:v>
                </c:pt>
                <c:pt idx="183">
                  <c:v>42908</c:v>
                </c:pt>
                <c:pt idx="184">
                  <c:v>42909</c:v>
                </c:pt>
                <c:pt idx="185">
                  <c:v>42910</c:v>
                </c:pt>
                <c:pt idx="186">
                  <c:v>42911</c:v>
                </c:pt>
                <c:pt idx="187">
                  <c:v>42912</c:v>
                </c:pt>
                <c:pt idx="188">
                  <c:v>42913</c:v>
                </c:pt>
                <c:pt idx="189">
                  <c:v>42914</c:v>
                </c:pt>
                <c:pt idx="190">
                  <c:v>42915</c:v>
                </c:pt>
                <c:pt idx="191">
                  <c:v>42916</c:v>
                </c:pt>
                <c:pt idx="192">
                  <c:v>42917</c:v>
                </c:pt>
                <c:pt idx="193">
                  <c:v>42918</c:v>
                </c:pt>
                <c:pt idx="194">
                  <c:v>42919</c:v>
                </c:pt>
                <c:pt idx="195">
                  <c:v>42920</c:v>
                </c:pt>
                <c:pt idx="196">
                  <c:v>42921</c:v>
                </c:pt>
                <c:pt idx="197">
                  <c:v>42922</c:v>
                </c:pt>
                <c:pt idx="198">
                  <c:v>42923</c:v>
                </c:pt>
                <c:pt idx="199">
                  <c:v>42924</c:v>
                </c:pt>
                <c:pt idx="200">
                  <c:v>42925</c:v>
                </c:pt>
                <c:pt idx="201">
                  <c:v>42926</c:v>
                </c:pt>
                <c:pt idx="202">
                  <c:v>42927</c:v>
                </c:pt>
                <c:pt idx="203">
                  <c:v>42928</c:v>
                </c:pt>
                <c:pt idx="204">
                  <c:v>42929</c:v>
                </c:pt>
                <c:pt idx="205">
                  <c:v>42930</c:v>
                </c:pt>
                <c:pt idx="206">
                  <c:v>42931</c:v>
                </c:pt>
                <c:pt idx="207">
                  <c:v>42932</c:v>
                </c:pt>
                <c:pt idx="208">
                  <c:v>42933</c:v>
                </c:pt>
                <c:pt idx="209">
                  <c:v>42934</c:v>
                </c:pt>
                <c:pt idx="210">
                  <c:v>42935</c:v>
                </c:pt>
                <c:pt idx="211">
                  <c:v>42936</c:v>
                </c:pt>
                <c:pt idx="212">
                  <c:v>42937</c:v>
                </c:pt>
                <c:pt idx="213">
                  <c:v>42938</c:v>
                </c:pt>
                <c:pt idx="214">
                  <c:v>42939</c:v>
                </c:pt>
                <c:pt idx="215">
                  <c:v>42940</c:v>
                </c:pt>
                <c:pt idx="216">
                  <c:v>42941</c:v>
                </c:pt>
                <c:pt idx="217">
                  <c:v>42942</c:v>
                </c:pt>
                <c:pt idx="218">
                  <c:v>42943</c:v>
                </c:pt>
                <c:pt idx="219">
                  <c:v>42944</c:v>
                </c:pt>
                <c:pt idx="220">
                  <c:v>42945</c:v>
                </c:pt>
                <c:pt idx="221">
                  <c:v>42946</c:v>
                </c:pt>
                <c:pt idx="222">
                  <c:v>42947</c:v>
                </c:pt>
                <c:pt idx="223">
                  <c:v>42948</c:v>
                </c:pt>
                <c:pt idx="224">
                  <c:v>42949</c:v>
                </c:pt>
                <c:pt idx="225">
                  <c:v>42950</c:v>
                </c:pt>
                <c:pt idx="226">
                  <c:v>42951</c:v>
                </c:pt>
                <c:pt idx="227">
                  <c:v>42952</c:v>
                </c:pt>
                <c:pt idx="228">
                  <c:v>42953</c:v>
                </c:pt>
                <c:pt idx="229">
                  <c:v>42954</c:v>
                </c:pt>
                <c:pt idx="230">
                  <c:v>42955</c:v>
                </c:pt>
                <c:pt idx="231">
                  <c:v>42956</c:v>
                </c:pt>
                <c:pt idx="232">
                  <c:v>42957</c:v>
                </c:pt>
                <c:pt idx="233">
                  <c:v>42958</c:v>
                </c:pt>
                <c:pt idx="234">
                  <c:v>42959</c:v>
                </c:pt>
                <c:pt idx="235">
                  <c:v>42960</c:v>
                </c:pt>
                <c:pt idx="236">
                  <c:v>42961</c:v>
                </c:pt>
                <c:pt idx="237">
                  <c:v>42962</c:v>
                </c:pt>
                <c:pt idx="238">
                  <c:v>42963</c:v>
                </c:pt>
                <c:pt idx="239">
                  <c:v>42964</c:v>
                </c:pt>
                <c:pt idx="240">
                  <c:v>42965</c:v>
                </c:pt>
                <c:pt idx="241">
                  <c:v>42966</c:v>
                </c:pt>
                <c:pt idx="242">
                  <c:v>42967</c:v>
                </c:pt>
                <c:pt idx="243">
                  <c:v>42968</c:v>
                </c:pt>
                <c:pt idx="244">
                  <c:v>42969</c:v>
                </c:pt>
                <c:pt idx="245">
                  <c:v>42970</c:v>
                </c:pt>
                <c:pt idx="246">
                  <c:v>42971</c:v>
                </c:pt>
                <c:pt idx="247">
                  <c:v>42972</c:v>
                </c:pt>
                <c:pt idx="248">
                  <c:v>42973</c:v>
                </c:pt>
                <c:pt idx="249">
                  <c:v>42974</c:v>
                </c:pt>
                <c:pt idx="250">
                  <c:v>42975</c:v>
                </c:pt>
                <c:pt idx="251">
                  <c:v>42976</c:v>
                </c:pt>
                <c:pt idx="252">
                  <c:v>42977</c:v>
                </c:pt>
                <c:pt idx="253">
                  <c:v>42978</c:v>
                </c:pt>
                <c:pt idx="254">
                  <c:v>42979</c:v>
                </c:pt>
                <c:pt idx="255">
                  <c:v>42980</c:v>
                </c:pt>
                <c:pt idx="256">
                  <c:v>42981</c:v>
                </c:pt>
                <c:pt idx="257">
                  <c:v>42982</c:v>
                </c:pt>
                <c:pt idx="258">
                  <c:v>42983</c:v>
                </c:pt>
                <c:pt idx="259">
                  <c:v>42984</c:v>
                </c:pt>
                <c:pt idx="260">
                  <c:v>42985</c:v>
                </c:pt>
                <c:pt idx="261">
                  <c:v>42986</c:v>
                </c:pt>
                <c:pt idx="262">
                  <c:v>42987</c:v>
                </c:pt>
                <c:pt idx="263">
                  <c:v>42988</c:v>
                </c:pt>
                <c:pt idx="264">
                  <c:v>42989</c:v>
                </c:pt>
                <c:pt idx="265">
                  <c:v>42990</c:v>
                </c:pt>
                <c:pt idx="266">
                  <c:v>42991</c:v>
                </c:pt>
                <c:pt idx="267">
                  <c:v>42992</c:v>
                </c:pt>
                <c:pt idx="268">
                  <c:v>42993</c:v>
                </c:pt>
                <c:pt idx="269">
                  <c:v>42994</c:v>
                </c:pt>
                <c:pt idx="270">
                  <c:v>42995</c:v>
                </c:pt>
                <c:pt idx="271">
                  <c:v>42996</c:v>
                </c:pt>
                <c:pt idx="272">
                  <c:v>42997</c:v>
                </c:pt>
                <c:pt idx="273">
                  <c:v>42998</c:v>
                </c:pt>
                <c:pt idx="274">
                  <c:v>42999</c:v>
                </c:pt>
                <c:pt idx="275">
                  <c:v>43000</c:v>
                </c:pt>
                <c:pt idx="276">
                  <c:v>43001</c:v>
                </c:pt>
                <c:pt idx="277">
                  <c:v>43002</c:v>
                </c:pt>
                <c:pt idx="278">
                  <c:v>43003</c:v>
                </c:pt>
                <c:pt idx="279">
                  <c:v>43004</c:v>
                </c:pt>
                <c:pt idx="280">
                  <c:v>43005</c:v>
                </c:pt>
                <c:pt idx="281">
                  <c:v>43006</c:v>
                </c:pt>
                <c:pt idx="282">
                  <c:v>43007</c:v>
                </c:pt>
                <c:pt idx="283">
                  <c:v>43008</c:v>
                </c:pt>
                <c:pt idx="284">
                  <c:v>43009</c:v>
                </c:pt>
                <c:pt idx="285">
                  <c:v>43010</c:v>
                </c:pt>
                <c:pt idx="286">
                  <c:v>43011</c:v>
                </c:pt>
                <c:pt idx="287">
                  <c:v>43012</c:v>
                </c:pt>
                <c:pt idx="288">
                  <c:v>43013</c:v>
                </c:pt>
                <c:pt idx="289">
                  <c:v>43014</c:v>
                </c:pt>
                <c:pt idx="290">
                  <c:v>43015</c:v>
                </c:pt>
                <c:pt idx="291">
                  <c:v>43016</c:v>
                </c:pt>
                <c:pt idx="292">
                  <c:v>43017</c:v>
                </c:pt>
                <c:pt idx="293">
                  <c:v>43018</c:v>
                </c:pt>
                <c:pt idx="294">
                  <c:v>43019</c:v>
                </c:pt>
                <c:pt idx="295">
                  <c:v>43020</c:v>
                </c:pt>
                <c:pt idx="296">
                  <c:v>43021</c:v>
                </c:pt>
                <c:pt idx="297">
                  <c:v>43022</c:v>
                </c:pt>
                <c:pt idx="298">
                  <c:v>43023</c:v>
                </c:pt>
                <c:pt idx="299">
                  <c:v>43024</c:v>
                </c:pt>
                <c:pt idx="300">
                  <c:v>43025</c:v>
                </c:pt>
                <c:pt idx="301">
                  <c:v>43026</c:v>
                </c:pt>
                <c:pt idx="302">
                  <c:v>43027</c:v>
                </c:pt>
                <c:pt idx="303">
                  <c:v>43028</c:v>
                </c:pt>
                <c:pt idx="304">
                  <c:v>43029</c:v>
                </c:pt>
                <c:pt idx="305">
                  <c:v>43030</c:v>
                </c:pt>
                <c:pt idx="306">
                  <c:v>43031</c:v>
                </c:pt>
                <c:pt idx="307">
                  <c:v>43032</c:v>
                </c:pt>
                <c:pt idx="308">
                  <c:v>43033</c:v>
                </c:pt>
                <c:pt idx="309">
                  <c:v>43034</c:v>
                </c:pt>
                <c:pt idx="310">
                  <c:v>43035</c:v>
                </c:pt>
                <c:pt idx="311">
                  <c:v>43036</c:v>
                </c:pt>
                <c:pt idx="312">
                  <c:v>43037</c:v>
                </c:pt>
                <c:pt idx="313">
                  <c:v>43038</c:v>
                </c:pt>
                <c:pt idx="314">
                  <c:v>43039</c:v>
                </c:pt>
                <c:pt idx="315">
                  <c:v>43040</c:v>
                </c:pt>
                <c:pt idx="316">
                  <c:v>43041</c:v>
                </c:pt>
                <c:pt idx="317">
                  <c:v>43042</c:v>
                </c:pt>
                <c:pt idx="318">
                  <c:v>43043</c:v>
                </c:pt>
                <c:pt idx="319">
                  <c:v>43044</c:v>
                </c:pt>
                <c:pt idx="320">
                  <c:v>43045</c:v>
                </c:pt>
                <c:pt idx="321">
                  <c:v>43046</c:v>
                </c:pt>
                <c:pt idx="322">
                  <c:v>43047</c:v>
                </c:pt>
                <c:pt idx="323">
                  <c:v>43048</c:v>
                </c:pt>
                <c:pt idx="324">
                  <c:v>43049</c:v>
                </c:pt>
                <c:pt idx="325">
                  <c:v>43050</c:v>
                </c:pt>
                <c:pt idx="326">
                  <c:v>43051</c:v>
                </c:pt>
                <c:pt idx="327">
                  <c:v>43052</c:v>
                </c:pt>
                <c:pt idx="328">
                  <c:v>43053</c:v>
                </c:pt>
                <c:pt idx="329">
                  <c:v>43054</c:v>
                </c:pt>
                <c:pt idx="330">
                  <c:v>43055</c:v>
                </c:pt>
                <c:pt idx="331">
                  <c:v>43056</c:v>
                </c:pt>
                <c:pt idx="332">
                  <c:v>43057</c:v>
                </c:pt>
                <c:pt idx="333">
                  <c:v>43058</c:v>
                </c:pt>
                <c:pt idx="334">
                  <c:v>43059</c:v>
                </c:pt>
                <c:pt idx="335">
                  <c:v>43060</c:v>
                </c:pt>
                <c:pt idx="336">
                  <c:v>43061</c:v>
                </c:pt>
                <c:pt idx="337">
                  <c:v>43062</c:v>
                </c:pt>
                <c:pt idx="338">
                  <c:v>43063</c:v>
                </c:pt>
                <c:pt idx="339">
                  <c:v>43064</c:v>
                </c:pt>
                <c:pt idx="340">
                  <c:v>43065</c:v>
                </c:pt>
                <c:pt idx="341">
                  <c:v>43066</c:v>
                </c:pt>
                <c:pt idx="342">
                  <c:v>43067</c:v>
                </c:pt>
                <c:pt idx="343">
                  <c:v>43068</c:v>
                </c:pt>
                <c:pt idx="344">
                  <c:v>43069</c:v>
                </c:pt>
                <c:pt idx="345">
                  <c:v>43070</c:v>
                </c:pt>
                <c:pt idx="346">
                  <c:v>43071</c:v>
                </c:pt>
                <c:pt idx="347">
                  <c:v>43072</c:v>
                </c:pt>
                <c:pt idx="348">
                  <c:v>43073</c:v>
                </c:pt>
                <c:pt idx="349">
                  <c:v>43074</c:v>
                </c:pt>
                <c:pt idx="350">
                  <c:v>43075</c:v>
                </c:pt>
                <c:pt idx="351">
                  <c:v>43076</c:v>
                </c:pt>
                <c:pt idx="352">
                  <c:v>43077</c:v>
                </c:pt>
                <c:pt idx="353">
                  <c:v>43078</c:v>
                </c:pt>
                <c:pt idx="354">
                  <c:v>43079</c:v>
                </c:pt>
                <c:pt idx="355">
                  <c:v>43080</c:v>
                </c:pt>
                <c:pt idx="356">
                  <c:v>43081</c:v>
                </c:pt>
                <c:pt idx="357">
                  <c:v>43082</c:v>
                </c:pt>
                <c:pt idx="358">
                  <c:v>43083</c:v>
                </c:pt>
                <c:pt idx="359">
                  <c:v>43084</c:v>
                </c:pt>
                <c:pt idx="360">
                  <c:v>43085</c:v>
                </c:pt>
                <c:pt idx="361">
                  <c:v>43086</c:v>
                </c:pt>
                <c:pt idx="362">
                  <c:v>43087</c:v>
                </c:pt>
                <c:pt idx="363">
                  <c:v>43088</c:v>
                </c:pt>
                <c:pt idx="364">
                  <c:v>43089</c:v>
                </c:pt>
                <c:pt idx="365">
                  <c:v>43090</c:v>
                </c:pt>
                <c:pt idx="366">
                  <c:v>43091</c:v>
                </c:pt>
                <c:pt idx="367">
                  <c:v>43092</c:v>
                </c:pt>
                <c:pt idx="368">
                  <c:v>43093</c:v>
                </c:pt>
                <c:pt idx="369">
                  <c:v>43094</c:v>
                </c:pt>
                <c:pt idx="370">
                  <c:v>43095</c:v>
                </c:pt>
                <c:pt idx="371">
                  <c:v>43096</c:v>
                </c:pt>
                <c:pt idx="372">
                  <c:v>43097</c:v>
                </c:pt>
                <c:pt idx="373">
                  <c:v>43098</c:v>
                </c:pt>
                <c:pt idx="374">
                  <c:v>43099</c:v>
                </c:pt>
                <c:pt idx="375">
                  <c:v>43100</c:v>
                </c:pt>
                <c:pt idx="376">
                  <c:v>43101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43106</c:v>
                </c:pt>
                <c:pt idx="382">
                  <c:v>43107</c:v>
                </c:pt>
                <c:pt idx="383">
                  <c:v>43108</c:v>
                </c:pt>
                <c:pt idx="384">
                  <c:v>43109</c:v>
                </c:pt>
                <c:pt idx="385">
                  <c:v>43110</c:v>
                </c:pt>
                <c:pt idx="386">
                  <c:v>43111</c:v>
                </c:pt>
                <c:pt idx="387">
                  <c:v>43112</c:v>
                </c:pt>
                <c:pt idx="388">
                  <c:v>43113</c:v>
                </c:pt>
                <c:pt idx="389">
                  <c:v>43114</c:v>
                </c:pt>
                <c:pt idx="390">
                  <c:v>43115</c:v>
                </c:pt>
                <c:pt idx="391">
                  <c:v>43116</c:v>
                </c:pt>
                <c:pt idx="392">
                  <c:v>43117</c:v>
                </c:pt>
                <c:pt idx="393">
                  <c:v>43118</c:v>
                </c:pt>
                <c:pt idx="394">
                  <c:v>43119</c:v>
                </c:pt>
                <c:pt idx="395">
                  <c:v>43120</c:v>
                </c:pt>
                <c:pt idx="396">
                  <c:v>43121</c:v>
                </c:pt>
                <c:pt idx="397">
                  <c:v>43122</c:v>
                </c:pt>
                <c:pt idx="398">
                  <c:v>43123</c:v>
                </c:pt>
                <c:pt idx="399">
                  <c:v>43124</c:v>
                </c:pt>
                <c:pt idx="400">
                  <c:v>43125</c:v>
                </c:pt>
                <c:pt idx="401">
                  <c:v>43126</c:v>
                </c:pt>
                <c:pt idx="402">
                  <c:v>43127</c:v>
                </c:pt>
                <c:pt idx="403">
                  <c:v>43128</c:v>
                </c:pt>
                <c:pt idx="404">
                  <c:v>43129</c:v>
                </c:pt>
                <c:pt idx="405">
                  <c:v>43130</c:v>
                </c:pt>
                <c:pt idx="406">
                  <c:v>43131</c:v>
                </c:pt>
                <c:pt idx="407">
                  <c:v>43132</c:v>
                </c:pt>
                <c:pt idx="408">
                  <c:v>43133</c:v>
                </c:pt>
                <c:pt idx="409">
                  <c:v>43134</c:v>
                </c:pt>
                <c:pt idx="410">
                  <c:v>43135</c:v>
                </c:pt>
                <c:pt idx="411">
                  <c:v>43136</c:v>
                </c:pt>
                <c:pt idx="412">
                  <c:v>43137</c:v>
                </c:pt>
                <c:pt idx="413">
                  <c:v>43138</c:v>
                </c:pt>
                <c:pt idx="414">
                  <c:v>43139</c:v>
                </c:pt>
                <c:pt idx="415">
                  <c:v>43140</c:v>
                </c:pt>
                <c:pt idx="416">
                  <c:v>43141</c:v>
                </c:pt>
                <c:pt idx="417">
                  <c:v>43142</c:v>
                </c:pt>
                <c:pt idx="418">
                  <c:v>43143</c:v>
                </c:pt>
                <c:pt idx="419">
                  <c:v>43144</c:v>
                </c:pt>
                <c:pt idx="420">
                  <c:v>43145</c:v>
                </c:pt>
                <c:pt idx="421">
                  <c:v>43146</c:v>
                </c:pt>
                <c:pt idx="422">
                  <c:v>43147</c:v>
                </c:pt>
                <c:pt idx="423">
                  <c:v>43148</c:v>
                </c:pt>
                <c:pt idx="424">
                  <c:v>43149</c:v>
                </c:pt>
                <c:pt idx="425">
                  <c:v>43150</c:v>
                </c:pt>
                <c:pt idx="426">
                  <c:v>43151</c:v>
                </c:pt>
                <c:pt idx="427">
                  <c:v>43152</c:v>
                </c:pt>
                <c:pt idx="428">
                  <c:v>43153</c:v>
                </c:pt>
                <c:pt idx="429">
                  <c:v>43154</c:v>
                </c:pt>
                <c:pt idx="430">
                  <c:v>43155</c:v>
                </c:pt>
                <c:pt idx="431">
                  <c:v>43156</c:v>
                </c:pt>
                <c:pt idx="432">
                  <c:v>43157</c:v>
                </c:pt>
                <c:pt idx="433">
                  <c:v>43158</c:v>
                </c:pt>
                <c:pt idx="434">
                  <c:v>43159</c:v>
                </c:pt>
                <c:pt idx="435">
                  <c:v>43160</c:v>
                </c:pt>
                <c:pt idx="436">
                  <c:v>43161</c:v>
                </c:pt>
                <c:pt idx="437">
                  <c:v>43162</c:v>
                </c:pt>
                <c:pt idx="438">
                  <c:v>43163</c:v>
                </c:pt>
                <c:pt idx="439">
                  <c:v>43164</c:v>
                </c:pt>
                <c:pt idx="440">
                  <c:v>43165</c:v>
                </c:pt>
                <c:pt idx="441">
                  <c:v>43166</c:v>
                </c:pt>
                <c:pt idx="442">
                  <c:v>43167</c:v>
                </c:pt>
                <c:pt idx="443">
                  <c:v>43168</c:v>
                </c:pt>
                <c:pt idx="444">
                  <c:v>43169</c:v>
                </c:pt>
                <c:pt idx="445">
                  <c:v>43170</c:v>
                </c:pt>
                <c:pt idx="446">
                  <c:v>43171</c:v>
                </c:pt>
                <c:pt idx="447">
                  <c:v>43172</c:v>
                </c:pt>
                <c:pt idx="448">
                  <c:v>43173</c:v>
                </c:pt>
                <c:pt idx="449">
                  <c:v>43174</c:v>
                </c:pt>
                <c:pt idx="450">
                  <c:v>43175</c:v>
                </c:pt>
                <c:pt idx="451">
                  <c:v>43176</c:v>
                </c:pt>
                <c:pt idx="452">
                  <c:v>43177</c:v>
                </c:pt>
                <c:pt idx="453">
                  <c:v>43178</c:v>
                </c:pt>
                <c:pt idx="454">
                  <c:v>43179</c:v>
                </c:pt>
                <c:pt idx="455">
                  <c:v>43180</c:v>
                </c:pt>
                <c:pt idx="456">
                  <c:v>43181</c:v>
                </c:pt>
                <c:pt idx="457">
                  <c:v>43182</c:v>
                </c:pt>
                <c:pt idx="458">
                  <c:v>43183</c:v>
                </c:pt>
                <c:pt idx="459">
                  <c:v>43184</c:v>
                </c:pt>
                <c:pt idx="460">
                  <c:v>43185</c:v>
                </c:pt>
                <c:pt idx="461">
                  <c:v>43186</c:v>
                </c:pt>
                <c:pt idx="462">
                  <c:v>43187</c:v>
                </c:pt>
                <c:pt idx="463">
                  <c:v>43188</c:v>
                </c:pt>
                <c:pt idx="464">
                  <c:v>43189</c:v>
                </c:pt>
                <c:pt idx="465">
                  <c:v>43190</c:v>
                </c:pt>
                <c:pt idx="466">
                  <c:v>43191</c:v>
                </c:pt>
                <c:pt idx="467">
                  <c:v>43192</c:v>
                </c:pt>
                <c:pt idx="468">
                  <c:v>43193</c:v>
                </c:pt>
                <c:pt idx="469">
                  <c:v>43194</c:v>
                </c:pt>
                <c:pt idx="470">
                  <c:v>43195</c:v>
                </c:pt>
                <c:pt idx="471">
                  <c:v>43196</c:v>
                </c:pt>
                <c:pt idx="472">
                  <c:v>43197</c:v>
                </c:pt>
                <c:pt idx="473">
                  <c:v>43198</c:v>
                </c:pt>
                <c:pt idx="474">
                  <c:v>43199</c:v>
                </c:pt>
                <c:pt idx="475">
                  <c:v>43200</c:v>
                </c:pt>
                <c:pt idx="476">
                  <c:v>43201</c:v>
                </c:pt>
                <c:pt idx="477">
                  <c:v>43202</c:v>
                </c:pt>
                <c:pt idx="478">
                  <c:v>43203</c:v>
                </c:pt>
                <c:pt idx="479">
                  <c:v>43204</c:v>
                </c:pt>
                <c:pt idx="480">
                  <c:v>43205</c:v>
                </c:pt>
                <c:pt idx="481">
                  <c:v>43206</c:v>
                </c:pt>
                <c:pt idx="482">
                  <c:v>43207</c:v>
                </c:pt>
                <c:pt idx="483">
                  <c:v>43208</c:v>
                </c:pt>
                <c:pt idx="484">
                  <c:v>43209</c:v>
                </c:pt>
                <c:pt idx="485">
                  <c:v>43210</c:v>
                </c:pt>
                <c:pt idx="486">
                  <c:v>43211</c:v>
                </c:pt>
                <c:pt idx="487">
                  <c:v>43212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43218</c:v>
                </c:pt>
                <c:pt idx="494">
                  <c:v>43219</c:v>
                </c:pt>
                <c:pt idx="495">
                  <c:v>43220</c:v>
                </c:pt>
                <c:pt idx="496">
                  <c:v>43221</c:v>
                </c:pt>
                <c:pt idx="497">
                  <c:v>43222</c:v>
                </c:pt>
                <c:pt idx="498">
                  <c:v>43223</c:v>
                </c:pt>
                <c:pt idx="499">
                  <c:v>43224</c:v>
                </c:pt>
                <c:pt idx="500">
                  <c:v>43225</c:v>
                </c:pt>
                <c:pt idx="501">
                  <c:v>43226</c:v>
                </c:pt>
                <c:pt idx="502">
                  <c:v>43227</c:v>
                </c:pt>
                <c:pt idx="503">
                  <c:v>43228</c:v>
                </c:pt>
                <c:pt idx="504">
                  <c:v>43229</c:v>
                </c:pt>
                <c:pt idx="505">
                  <c:v>43230</c:v>
                </c:pt>
                <c:pt idx="506">
                  <c:v>43231</c:v>
                </c:pt>
                <c:pt idx="507">
                  <c:v>43232</c:v>
                </c:pt>
                <c:pt idx="508">
                  <c:v>43233</c:v>
                </c:pt>
                <c:pt idx="509">
                  <c:v>43234</c:v>
                </c:pt>
                <c:pt idx="510">
                  <c:v>43235</c:v>
                </c:pt>
                <c:pt idx="511">
                  <c:v>43236</c:v>
                </c:pt>
                <c:pt idx="512">
                  <c:v>43237</c:v>
                </c:pt>
                <c:pt idx="513">
                  <c:v>43238</c:v>
                </c:pt>
                <c:pt idx="514">
                  <c:v>43239</c:v>
                </c:pt>
                <c:pt idx="515">
                  <c:v>43240</c:v>
                </c:pt>
                <c:pt idx="516">
                  <c:v>43241</c:v>
                </c:pt>
                <c:pt idx="517">
                  <c:v>43242</c:v>
                </c:pt>
                <c:pt idx="518">
                  <c:v>43243</c:v>
                </c:pt>
                <c:pt idx="519">
                  <c:v>43244</c:v>
                </c:pt>
                <c:pt idx="520">
                  <c:v>43245</c:v>
                </c:pt>
                <c:pt idx="521">
                  <c:v>43246</c:v>
                </c:pt>
                <c:pt idx="522">
                  <c:v>43247</c:v>
                </c:pt>
                <c:pt idx="523">
                  <c:v>43248</c:v>
                </c:pt>
                <c:pt idx="524">
                  <c:v>43249</c:v>
                </c:pt>
                <c:pt idx="525">
                  <c:v>43250</c:v>
                </c:pt>
                <c:pt idx="526">
                  <c:v>43251</c:v>
                </c:pt>
                <c:pt idx="527">
                  <c:v>43252</c:v>
                </c:pt>
                <c:pt idx="528">
                  <c:v>43253</c:v>
                </c:pt>
                <c:pt idx="529">
                  <c:v>43254</c:v>
                </c:pt>
                <c:pt idx="530">
                  <c:v>43255</c:v>
                </c:pt>
                <c:pt idx="531">
                  <c:v>43256</c:v>
                </c:pt>
                <c:pt idx="532">
                  <c:v>43257</c:v>
                </c:pt>
                <c:pt idx="533">
                  <c:v>43258</c:v>
                </c:pt>
                <c:pt idx="534">
                  <c:v>43259</c:v>
                </c:pt>
                <c:pt idx="535">
                  <c:v>43260</c:v>
                </c:pt>
                <c:pt idx="536">
                  <c:v>43261</c:v>
                </c:pt>
                <c:pt idx="537">
                  <c:v>43262</c:v>
                </c:pt>
                <c:pt idx="538">
                  <c:v>43263</c:v>
                </c:pt>
                <c:pt idx="539">
                  <c:v>43264</c:v>
                </c:pt>
                <c:pt idx="540">
                  <c:v>43265</c:v>
                </c:pt>
                <c:pt idx="541">
                  <c:v>43266</c:v>
                </c:pt>
                <c:pt idx="542">
                  <c:v>43267</c:v>
                </c:pt>
                <c:pt idx="543">
                  <c:v>43268</c:v>
                </c:pt>
                <c:pt idx="544">
                  <c:v>43269</c:v>
                </c:pt>
                <c:pt idx="545">
                  <c:v>43270</c:v>
                </c:pt>
                <c:pt idx="546">
                  <c:v>43271</c:v>
                </c:pt>
                <c:pt idx="547">
                  <c:v>43272</c:v>
                </c:pt>
                <c:pt idx="548">
                  <c:v>43273</c:v>
                </c:pt>
                <c:pt idx="549">
                  <c:v>43274</c:v>
                </c:pt>
                <c:pt idx="550">
                  <c:v>43275</c:v>
                </c:pt>
                <c:pt idx="551">
                  <c:v>43276</c:v>
                </c:pt>
                <c:pt idx="552">
                  <c:v>43277</c:v>
                </c:pt>
                <c:pt idx="553">
                  <c:v>43278</c:v>
                </c:pt>
                <c:pt idx="554">
                  <c:v>43279</c:v>
                </c:pt>
                <c:pt idx="555">
                  <c:v>43280</c:v>
                </c:pt>
                <c:pt idx="556">
                  <c:v>43281</c:v>
                </c:pt>
                <c:pt idx="557">
                  <c:v>43282</c:v>
                </c:pt>
                <c:pt idx="558">
                  <c:v>43283</c:v>
                </c:pt>
                <c:pt idx="559">
                  <c:v>43284</c:v>
                </c:pt>
                <c:pt idx="560">
                  <c:v>43285</c:v>
                </c:pt>
                <c:pt idx="561">
                  <c:v>43286</c:v>
                </c:pt>
                <c:pt idx="562">
                  <c:v>43287</c:v>
                </c:pt>
                <c:pt idx="563">
                  <c:v>43288</c:v>
                </c:pt>
                <c:pt idx="564">
                  <c:v>43289</c:v>
                </c:pt>
                <c:pt idx="565">
                  <c:v>43290</c:v>
                </c:pt>
                <c:pt idx="566">
                  <c:v>43291</c:v>
                </c:pt>
                <c:pt idx="567">
                  <c:v>43292</c:v>
                </c:pt>
                <c:pt idx="568">
                  <c:v>43293</c:v>
                </c:pt>
                <c:pt idx="569">
                  <c:v>43294</c:v>
                </c:pt>
                <c:pt idx="570">
                  <c:v>43295</c:v>
                </c:pt>
                <c:pt idx="571">
                  <c:v>43296</c:v>
                </c:pt>
                <c:pt idx="572">
                  <c:v>43297</c:v>
                </c:pt>
                <c:pt idx="573">
                  <c:v>43298</c:v>
                </c:pt>
                <c:pt idx="574">
                  <c:v>43299</c:v>
                </c:pt>
                <c:pt idx="575">
                  <c:v>43300</c:v>
                </c:pt>
                <c:pt idx="576">
                  <c:v>43301</c:v>
                </c:pt>
                <c:pt idx="577">
                  <c:v>43302</c:v>
                </c:pt>
                <c:pt idx="578">
                  <c:v>43303</c:v>
                </c:pt>
                <c:pt idx="579">
                  <c:v>43304</c:v>
                </c:pt>
                <c:pt idx="580">
                  <c:v>43305</c:v>
                </c:pt>
                <c:pt idx="581">
                  <c:v>43306</c:v>
                </c:pt>
                <c:pt idx="582">
                  <c:v>43307</c:v>
                </c:pt>
                <c:pt idx="583">
                  <c:v>43308</c:v>
                </c:pt>
                <c:pt idx="584">
                  <c:v>43309</c:v>
                </c:pt>
                <c:pt idx="585">
                  <c:v>43310</c:v>
                </c:pt>
                <c:pt idx="586">
                  <c:v>43311</c:v>
                </c:pt>
                <c:pt idx="587">
                  <c:v>43312</c:v>
                </c:pt>
                <c:pt idx="588">
                  <c:v>43313</c:v>
                </c:pt>
                <c:pt idx="589">
                  <c:v>43314</c:v>
                </c:pt>
                <c:pt idx="590">
                  <c:v>43315</c:v>
                </c:pt>
                <c:pt idx="591">
                  <c:v>43316</c:v>
                </c:pt>
                <c:pt idx="592">
                  <c:v>43317</c:v>
                </c:pt>
                <c:pt idx="593">
                  <c:v>43318</c:v>
                </c:pt>
                <c:pt idx="594">
                  <c:v>43319</c:v>
                </c:pt>
                <c:pt idx="595">
                  <c:v>43320</c:v>
                </c:pt>
                <c:pt idx="596">
                  <c:v>43321</c:v>
                </c:pt>
                <c:pt idx="597">
                  <c:v>43322</c:v>
                </c:pt>
                <c:pt idx="598">
                  <c:v>43323</c:v>
                </c:pt>
                <c:pt idx="599">
                  <c:v>43324</c:v>
                </c:pt>
                <c:pt idx="600">
                  <c:v>43325</c:v>
                </c:pt>
                <c:pt idx="601">
                  <c:v>43326</c:v>
                </c:pt>
                <c:pt idx="602">
                  <c:v>43327</c:v>
                </c:pt>
                <c:pt idx="603">
                  <c:v>43328</c:v>
                </c:pt>
                <c:pt idx="604">
                  <c:v>43329</c:v>
                </c:pt>
                <c:pt idx="605">
                  <c:v>43330</c:v>
                </c:pt>
                <c:pt idx="606">
                  <c:v>43331</c:v>
                </c:pt>
                <c:pt idx="607">
                  <c:v>43332</c:v>
                </c:pt>
                <c:pt idx="608">
                  <c:v>43333</c:v>
                </c:pt>
                <c:pt idx="609">
                  <c:v>43334</c:v>
                </c:pt>
                <c:pt idx="610">
                  <c:v>43335</c:v>
                </c:pt>
                <c:pt idx="611">
                  <c:v>43336</c:v>
                </c:pt>
                <c:pt idx="612">
                  <c:v>43337</c:v>
                </c:pt>
                <c:pt idx="613">
                  <c:v>43338</c:v>
                </c:pt>
                <c:pt idx="614">
                  <c:v>43339</c:v>
                </c:pt>
                <c:pt idx="615">
                  <c:v>43340</c:v>
                </c:pt>
                <c:pt idx="616">
                  <c:v>43341</c:v>
                </c:pt>
                <c:pt idx="617">
                  <c:v>43342</c:v>
                </c:pt>
                <c:pt idx="618">
                  <c:v>43343</c:v>
                </c:pt>
                <c:pt idx="619">
                  <c:v>43344</c:v>
                </c:pt>
                <c:pt idx="620">
                  <c:v>43345</c:v>
                </c:pt>
                <c:pt idx="621">
                  <c:v>43346</c:v>
                </c:pt>
                <c:pt idx="622">
                  <c:v>43347</c:v>
                </c:pt>
                <c:pt idx="623">
                  <c:v>43348</c:v>
                </c:pt>
                <c:pt idx="624">
                  <c:v>43349</c:v>
                </c:pt>
                <c:pt idx="625">
                  <c:v>43350</c:v>
                </c:pt>
                <c:pt idx="626">
                  <c:v>43351</c:v>
                </c:pt>
                <c:pt idx="627">
                  <c:v>43352</c:v>
                </c:pt>
                <c:pt idx="628">
                  <c:v>43353</c:v>
                </c:pt>
                <c:pt idx="629">
                  <c:v>43354</c:v>
                </c:pt>
                <c:pt idx="630">
                  <c:v>43355</c:v>
                </c:pt>
                <c:pt idx="631">
                  <c:v>43356</c:v>
                </c:pt>
                <c:pt idx="632">
                  <c:v>43357</c:v>
                </c:pt>
                <c:pt idx="633">
                  <c:v>43358</c:v>
                </c:pt>
                <c:pt idx="634">
                  <c:v>43359</c:v>
                </c:pt>
                <c:pt idx="635">
                  <c:v>43360</c:v>
                </c:pt>
                <c:pt idx="636">
                  <c:v>43361</c:v>
                </c:pt>
                <c:pt idx="637">
                  <c:v>43362</c:v>
                </c:pt>
                <c:pt idx="638">
                  <c:v>43363</c:v>
                </c:pt>
                <c:pt idx="639">
                  <c:v>43364</c:v>
                </c:pt>
                <c:pt idx="640">
                  <c:v>43365</c:v>
                </c:pt>
                <c:pt idx="641">
                  <c:v>43366</c:v>
                </c:pt>
                <c:pt idx="642">
                  <c:v>43367</c:v>
                </c:pt>
                <c:pt idx="643">
                  <c:v>43368</c:v>
                </c:pt>
                <c:pt idx="644">
                  <c:v>43369</c:v>
                </c:pt>
                <c:pt idx="645">
                  <c:v>43370</c:v>
                </c:pt>
                <c:pt idx="646">
                  <c:v>43371</c:v>
                </c:pt>
                <c:pt idx="647">
                  <c:v>43372</c:v>
                </c:pt>
                <c:pt idx="648">
                  <c:v>43373</c:v>
                </c:pt>
                <c:pt idx="649">
                  <c:v>43374</c:v>
                </c:pt>
                <c:pt idx="650">
                  <c:v>43375</c:v>
                </c:pt>
                <c:pt idx="651">
                  <c:v>43376</c:v>
                </c:pt>
                <c:pt idx="652">
                  <c:v>43377</c:v>
                </c:pt>
                <c:pt idx="653">
                  <c:v>43378</c:v>
                </c:pt>
                <c:pt idx="654">
                  <c:v>43379</c:v>
                </c:pt>
                <c:pt idx="655">
                  <c:v>43380</c:v>
                </c:pt>
                <c:pt idx="656">
                  <c:v>43381</c:v>
                </c:pt>
                <c:pt idx="657">
                  <c:v>43382</c:v>
                </c:pt>
                <c:pt idx="658">
                  <c:v>43383</c:v>
                </c:pt>
                <c:pt idx="659">
                  <c:v>43384</c:v>
                </c:pt>
                <c:pt idx="660">
                  <c:v>43385</c:v>
                </c:pt>
                <c:pt idx="661">
                  <c:v>43386</c:v>
                </c:pt>
                <c:pt idx="662">
                  <c:v>43387</c:v>
                </c:pt>
                <c:pt idx="663">
                  <c:v>43388</c:v>
                </c:pt>
                <c:pt idx="664">
                  <c:v>43389</c:v>
                </c:pt>
                <c:pt idx="665">
                  <c:v>43390</c:v>
                </c:pt>
                <c:pt idx="666">
                  <c:v>43391</c:v>
                </c:pt>
                <c:pt idx="667">
                  <c:v>43392</c:v>
                </c:pt>
                <c:pt idx="668">
                  <c:v>43393</c:v>
                </c:pt>
                <c:pt idx="669">
                  <c:v>43394</c:v>
                </c:pt>
                <c:pt idx="670">
                  <c:v>43395</c:v>
                </c:pt>
                <c:pt idx="671">
                  <c:v>43396</c:v>
                </c:pt>
                <c:pt idx="672">
                  <c:v>43397</c:v>
                </c:pt>
                <c:pt idx="673">
                  <c:v>43398</c:v>
                </c:pt>
                <c:pt idx="674">
                  <c:v>43399</c:v>
                </c:pt>
                <c:pt idx="675">
                  <c:v>43400</c:v>
                </c:pt>
                <c:pt idx="676">
                  <c:v>43401</c:v>
                </c:pt>
                <c:pt idx="677">
                  <c:v>43402</c:v>
                </c:pt>
                <c:pt idx="678">
                  <c:v>43403</c:v>
                </c:pt>
                <c:pt idx="679">
                  <c:v>43404</c:v>
                </c:pt>
                <c:pt idx="680">
                  <c:v>43405</c:v>
                </c:pt>
                <c:pt idx="681">
                  <c:v>43406</c:v>
                </c:pt>
                <c:pt idx="682">
                  <c:v>43407</c:v>
                </c:pt>
                <c:pt idx="683">
                  <c:v>43408</c:v>
                </c:pt>
                <c:pt idx="684">
                  <c:v>43409</c:v>
                </c:pt>
                <c:pt idx="685">
                  <c:v>43410</c:v>
                </c:pt>
                <c:pt idx="686">
                  <c:v>43411</c:v>
                </c:pt>
                <c:pt idx="687">
                  <c:v>43412</c:v>
                </c:pt>
                <c:pt idx="688">
                  <c:v>43413</c:v>
                </c:pt>
                <c:pt idx="689">
                  <c:v>43414</c:v>
                </c:pt>
                <c:pt idx="690">
                  <c:v>43415</c:v>
                </c:pt>
                <c:pt idx="691">
                  <c:v>43416</c:v>
                </c:pt>
                <c:pt idx="692">
                  <c:v>43417</c:v>
                </c:pt>
                <c:pt idx="693">
                  <c:v>43418</c:v>
                </c:pt>
                <c:pt idx="694">
                  <c:v>43419</c:v>
                </c:pt>
                <c:pt idx="695">
                  <c:v>43420</c:v>
                </c:pt>
                <c:pt idx="696">
                  <c:v>43421</c:v>
                </c:pt>
                <c:pt idx="697">
                  <c:v>43422</c:v>
                </c:pt>
                <c:pt idx="698">
                  <c:v>43423</c:v>
                </c:pt>
                <c:pt idx="699">
                  <c:v>43424</c:v>
                </c:pt>
                <c:pt idx="700">
                  <c:v>43425</c:v>
                </c:pt>
                <c:pt idx="701">
                  <c:v>43426</c:v>
                </c:pt>
                <c:pt idx="702">
                  <c:v>43427</c:v>
                </c:pt>
                <c:pt idx="703">
                  <c:v>43428</c:v>
                </c:pt>
                <c:pt idx="704">
                  <c:v>43429</c:v>
                </c:pt>
                <c:pt idx="705">
                  <c:v>43430</c:v>
                </c:pt>
                <c:pt idx="706">
                  <c:v>43431</c:v>
                </c:pt>
                <c:pt idx="707">
                  <c:v>43432</c:v>
                </c:pt>
                <c:pt idx="708">
                  <c:v>43433</c:v>
                </c:pt>
                <c:pt idx="709">
                  <c:v>43434</c:v>
                </c:pt>
                <c:pt idx="710">
                  <c:v>43435</c:v>
                </c:pt>
                <c:pt idx="711">
                  <c:v>43436</c:v>
                </c:pt>
                <c:pt idx="712">
                  <c:v>43437</c:v>
                </c:pt>
                <c:pt idx="713">
                  <c:v>43438</c:v>
                </c:pt>
                <c:pt idx="714">
                  <c:v>43439</c:v>
                </c:pt>
                <c:pt idx="715">
                  <c:v>43440</c:v>
                </c:pt>
                <c:pt idx="716">
                  <c:v>43441</c:v>
                </c:pt>
                <c:pt idx="717">
                  <c:v>43442</c:v>
                </c:pt>
                <c:pt idx="718">
                  <c:v>43443</c:v>
                </c:pt>
                <c:pt idx="719">
                  <c:v>43444</c:v>
                </c:pt>
                <c:pt idx="720">
                  <c:v>43445</c:v>
                </c:pt>
                <c:pt idx="721">
                  <c:v>43446</c:v>
                </c:pt>
                <c:pt idx="722">
                  <c:v>43447</c:v>
                </c:pt>
                <c:pt idx="723">
                  <c:v>43448</c:v>
                </c:pt>
                <c:pt idx="724">
                  <c:v>43449</c:v>
                </c:pt>
                <c:pt idx="725">
                  <c:v>43450</c:v>
                </c:pt>
                <c:pt idx="726">
                  <c:v>43451</c:v>
                </c:pt>
                <c:pt idx="727">
                  <c:v>43452</c:v>
                </c:pt>
                <c:pt idx="728">
                  <c:v>43453</c:v>
                </c:pt>
                <c:pt idx="729">
                  <c:v>43454</c:v>
                </c:pt>
                <c:pt idx="730">
                  <c:v>43455</c:v>
                </c:pt>
                <c:pt idx="731">
                  <c:v>43456</c:v>
                </c:pt>
                <c:pt idx="732">
                  <c:v>43457</c:v>
                </c:pt>
                <c:pt idx="733">
                  <c:v>43458</c:v>
                </c:pt>
                <c:pt idx="734">
                  <c:v>43459</c:v>
                </c:pt>
                <c:pt idx="735">
                  <c:v>43460</c:v>
                </c:pt>
                <c:pt idx="736">
                  <c:v>43461</c:v>
                </c:pt>
                <c:pt idx="737">
                  <c:v>43462</c:v>
                </c:pt>
                <c:pt idx="738">
                  <c:v>43463</c:v>
                </c:pt>
                <c:pt idx="739">
                  <c:v>43464</c:v>
                </c:pt>
                <c:pt idx="740">
                  <c:v>43465</c:v>
                </c:pt>
                <c:pt idx="741">
                  <c:v>43466</c:v>
                </c:pt>
                <c:pt idx="742">
                  <c:v>43467</c:v>
                </c:pt>
                <c:pt idx="743">
                  <c:v>43468</c:v>
                </c:pt>
                <c:pt idx="744">
                  <c:v>43469</c:v>
                </c:pt>
                <c:pt idx="745">
                  <c:v>43470</c:v>
                </c:pt>
              </c:numCache>
            </c:numRef>
          </c:cat>
          <c:val>
            <c:numRef>
              <c:f>'[Discharge.Primary@BQ766632.csv]Sheet1'!$E$2:$E$747</c:f>
              <c:numCache>
                <c:formatCode>General</c:formatCode>
                <c:ptCount val="746"/>
                <c:pt idx="0">
                  <c:v>5.0099999999999999E-2</c:v>
                </c:pt>
                <c:pt idx="1">
                  <c:v>5.0099999999999999E-2</c:v>
                </c:pt>
                <c:pt idx="2">
                  <c:v>5.0099999999999999E-2</c:v>
                </c:pt>
                <c:pt idx="3">
                  <c:v>5.0099999999999999E-2</c:v>
                </c:pt>
                <c:pt idx="4">
                  <c:v>5.0099999999999999E-2</c:v>
                </c:pt>
                <c:pt idx="5">
                  <c:v>5.0099999999999999E-2</c:v>
                </c:pt>
                <c:pt idx="6">
                  <c:v>5.0099999999999999E-2</c:v>
                </c:pt>
                <c:pt idx="7">
                  <c:v>5.0099999999999999E-2</c:v>
                </c:pt>
                <c:pt idx="8">
                  <c:v>5.0099999999999999E-2</c:v>
                </c:pt>
                <c:pt idx="9">
                  <c:v>5.0099999999999999E-2</c:v>
                </c:pt>
                <c:pt idx="10">
                  <c:v>5.0099999999999999E-2</c:v>
                </c:pt>
                <c:pt idx="11">
                  <c:v>5.0099999999999999E-2</c:v>
                </c:pt>
                <c:pt idx="12">
                  <c:v>5.0099999999999999E-2</c:v>
                </c:pt>
                <c:pt idx="13">
                  <c:v>5.0099999999999999E-2</c:v>
                </c:pt>
                <c:pt idx="14">
                  <c:v>5.0099999999999999E-2</c:v>
                </c:pt>
                <c:pt idx="15">
                  <c:v>5.0099999999999999E-2</c:v>
                </c:pt>
                <c:pt idx="16">
                  <c:v>5.0099999999999999E-2</c:v>
                </c:pt>
                <c:pt idx="17">
                  <c:v>5.0099999999999999E-2</c:v>
                </c:pt>
                <c:pt idx="18">
                  <c:v>5.0099999999999999E-2</c:v>
                </c:pt>
                <c:pt idx="19">
                  <c:v>5.0099999999999999E-2</c:v>
                </c:pt>
                <c:pt idx="20">
                  <c:v>5.0099999999999999E-2</c:v>
                </c:pt>
                <c:pt idx="21">
                  <c:v>5.0099999999999999E-2</c:v>
                </c:pt>
                <c:pt idx="22">
                  <c:v>5.0099999999999999E-2</c:v>
                </c:pt>
                <c:pt idx="23">
                  <c:v>5.0099999999999999E-2</c:v>
                </c:pt>
                <c:pt idx="24">
                  <c:v>5.0099999999999999E-2</c:v>
                </c:pt>
                <c:pt idx="25">
                  <c:v>5.0099999999999999E-2</c:v>
                </c:pt>
                <c:pt idx="26">
                  <c:v>5.0099999999999999E-2</c:v>
                </c:pt>
                <c:pt idx="27">
                  <c:v>5.0099999999999999E-2</c:v>
                </c:pt>
                <c:pt idx="28">
                  <c:v>5.0099999999999999E-2</c:v>
                </c:pt>
                <c:pt idx="29">
                  <c:v>5.0099999999999999E-2</c:v>
                </c:pt>
                <c:pt idx="30">
                  <c:v>5.0099999999999999E-2</c:v>
                </c:pt>
                <c:pt idx="31">
                  <c:v>5.0099999999999999E-2</c:v>
                </c:pt>
                <c:pt idx="32">
                  <c:v>5.0099999999999999E-2</c:v>
                </c:pt>
                <c:pt idx="33">
                  <c:v>5.0099999999999999E-2</c:v>
                </c:pt>
                <c:pt idx="34">
                  <c:v>5.0099999999999999E-2</c:v>
                </c:pt>
                <c:pt idx="35">
                  <c:v>5.0099999999999999E-2</c:v>
                </c:pt>
                <c:pt idx="36">
                  <c:v>5.0099999999999999E-2</c:v>
                </c:pt>
                <c:pt idx="37">
                  <c:v>5.0099999999999999E-2</c:v>
                </c:pt>
                <c:pt idx="38">
                  <c:v>5.0099999999999999E-2</c:v>
                </c:pt>
                <c:pt idx="39">
                  <c:v>5.0099999999999999E-2</c:v>
                </c:pt>
                <c:pt idx="40">
                  <c:v>5.0099999999999999E-2</c:v>
                </c:pt>
                <c:pt idx="41">
                  <c:v>5.0099999999999999E-2</c:v>
                </c:pt>
                <c:pt idx="42">
                  <c:v>5.0099999999999999E-2</c:v>
                </c:pt>
                <c:pt idx="43">
                  <c:v>5.0099999999999999E-2</c:v>
                </c:pt>
                <c:pt idx="44">
                  <c:v>5.0099999999999999E-2</c:v>
                </c:pt>
                <c:pt idx="45">
                  <c:v>5.0099999999999999E-2</c:v>
                </c:pt>
                <c:pt idx="46">
                  <c:v>5.0099999999999999E-2</c:v>
                </c:pt>
                <c:pt idx="47">
                  <c:v>5.0099999999999999E-2</c:v>
                </c:pt>
                <c:pt idx="48">
                  <c:v>5.0099999999999999E-2</c:v>
                </c:pt>
                <c:pt idx="49">
                  <c:v>5.0099999999999999E-2</c:v>
                </c:pt>
                <c:pt idx="50">
                  <c:v>5.0099999999999999E-2</c:v>
                </c:pt>
                <c:pt idx="51">
                  <c:v>5.0099999999999999E-2</c:v>
                </c:pt>
                <c:pt idx="52">
                  <c:v>5.0099999999999999E-2</c:v>
                </c:pt>
                <c:pt idx="53">
                  <c:v>5.0099999999999999E-2</c:v>
                </c:pt>
                <c:pt idx="54">
                  <c:v>5.0099999999999999E-2</c:v>
                </c:pt>
                <c:pt idx="55">
                  <c:v>5.0099999999999999E-2</c:v>
                </c:pt>
                <c:pt idx="56">
                  <c:v>5.0099999999999999E-2</c:v>
                </c:pt>
                <c:pt idx="57">
                  <c:v>5.0099999999999999E-2</c:v>
                </c:pt>
                <c:pt idx="58">
                  <c:v>5.0099999999999999E-2</c:v>
                </c:pt>
                <c:pt idx="59">
                  <c:v>5.0099999999999999E-2</c:v>
                </c:pt>
                <c:pt idx="60">
                  <c:v>5.0099999999999999E-2</c:v>
                </c:pt>
                <c:pt idx="61">
                  <c:v>5.0099999999999999E-2</c:v>
                </c:pt>
                <c:pt idx="62">
                  <c:v>5.0099999999999999E-2</c:v>
                </c:pt>
                <c:pt idx="63">
                  <c:v>5.0099999999999999E-2</c:v>
                </c:pt>
                <c:pt idx="64">
                  <c:v>5.0099999999999999E-2</c:v>
                </c:pt>
                <c:pt idx="65">
                  <c:v>5.0099999999999999E-2</c:v>
                </c:pt>
                <c:pt idx="66">
                  <c:v>5.0099999999999999E-2</c:v>
                </c:pt>
                <c:pt idx="67">
                  <c:v>5.0099999999999999E-2</c:v>
                </c:pt>
                <c:pt idx="68">
                  <c:v>5.0099999999999999E-2</c:v>
                </c:pt>
                <c:pt idx="69">
                  <c:v>5.0099999999999999E-2</c:v>
                </c:pt>
                <c:pt idx="70">
                  <c:v>5.0099999999999999E-2</c:v>
                </c:pt>
                <c:pt idx="71">
                  <c:v>5.0099999999999999E-2</c:v>
                </c:pt>
                <c:pt idx="72">
                  <c:v>5.0099999999999999E-2</c:v>
                </c:pt>
                <c:pt idx="73">
                  <c:v>5.0099999999999999E-2</c:v>
                </c:pt>
                <c:pt idx="74">
                  <c:v>5.0099999999999999E-2</c:v>
                </c:pt>
                <c:pt idx="75">
                  <c:v>5.0099999999999999E-2</c:v>
                </c:pt>
                <c:pt idx="76">
                  <c:v>5.0099999999999999E-2</c:v>
                </c:pt>
                <c:pt idx="77">
                  <c:v>5.0099999999999999E-2</c:v>
                </c:pt>
                <c:pt idx="78">
                  <c:v>5.0099999999999999E-2</c:v>
                </c:pt>
                <c:pt idx="79">
                  <c:v>5.0099999999999999E-2</c:v>
                </c:pt>
                <c:pt idx="80">
                  <c:v>5.0099999999999999E-2</c:v>
                </c:pt>
                <c:pt idx="81">
                  <c:v>5.0099999999999999E-2</c:v>
                </c:pt>
                <c:pt idx="82">
                  <c:v>5.0099999999999999E-2</c:v>
                </c:pt>
                <c:pt idx="83">
                  <c:v>5.0099999999999999E-2</c:v>
                </c:pt>
                <c:pt idx="84">
                  <c:v>5.0099999999999999E-2</c:v>
                </c:pt>
                <c:pt idx="85">
                  <c:v>5.0099999999999999E-2</c:v>
                </c:pt>
                <c:pt idx="86">
                  <c:v>5.0099999999999999E-2</c:v>
                </c:pt>
                <c:pt idx="87">
                  <c:v>5.0099999999999999E-2</c:v>
                </c:pt>
                <c:pt idx="88">
                  <c:v>5.0099999999999999E-2</c:v>
                </c:pt>
                <c:pt idx="89">
                  <c:v>5.0099999999999999E-2</c:v>
                </c:pt>
                <c:pt idx="90">
                  <c:v>5.0099999999999999E-2</c:v>
                </c:pt>
                <c:pt idx="91">
                  <c:v>5.0099999999999999E-2</c:v>
                </c:pt>
                <c:pt idx="92">
                  <c:v>5.0099999999999999E-2</c:v>
                </c:pt>
                <c:pt idx="93">
                  <c:v>5.0099999999999999E-2</c:v>
                </c:pt>
                <c:pt idx="94">
                  <c:v>5.0099999999999999E-2</c:v>
                </c:pt>
                <c:pt idx="95">
                  <c:v>5.0099999999999999E-2</c:v>
                </c:pt>
                <c:pt idx="96">
                  <c:v>5.0099999999999999E-2</c:v>
                </c:pt>
                <c:pt idx="97">
                  <c:v>5.0099999999999999E-2</c:v>
                </c:pt>
                <c:pt idx="98">
                  <c:v>5.0099999999999999E-2</c:v>
                </c:pt>
                <c:pt idx="99">
                  <c:v>5.0099999999999999E-2</c:v>
                </c:pt>
                <c:pt idx="100">
                  <c:v>5.0099999999999999E-2</c:v>
                </c:pt>
                <c:pt idx="101">
                  <c:v>5.0099999999999999E-2</c:v>
                </c:pt>
                <c:pt idx="102">
                  <c:v>5.0099999999999999E-2</c:v>
                </c:pt>
                <c:pt idx="103">
                  <c:v>5.0099999999999999E-2</c:v>
                </c:pt>
                <c:pt idx="104">
                  <c:v>5.0099999999999999E-2</c:v>
                </c:pt>
                <c:pt idx="105">
                  <c:v>5.0099999999999999E-2</c:v>
                </c:pt>
                <c:pt idx="106">
                  <c:v>5.0099999999999999E-2</c:v>
                </c:pt>
                <c:pt idx="107">
                  <c:v>5.0099999999999999E-2</c:v>
                </c:pt>
                <c:pt idx="108">
                  <c:v>5.0099999999999999E-2</c:v>
                </c:pt>
                <c:pt idx="109">
                  <c:v>5.0099999999999999E-2</c:v>
                </c:pt>
                <c:pt idx="110">
                  <c:v>5.0099999999999999E-2</c:v>
                </c:pt>
                <c:pt idx="111">
                  <c:v>5.0099999999999999E-2</c:v>
                </c:pt>
                <c:pt idx="112">
                  <c:v>5.0099999999999999E-2</c:v>
                </c:pt>
                <c:pt idx="113">
                  <c:v>5.0099999999999999E-2</c:v>
                </c:pt>
                <c:pt idx="114">
                  <c:v>5.0099999999999999E-2</c:v>
                </c:pt>
                <c:pt idx="115">
                  <c:v>5.0099999999999999E-2</c:v>
                </c:pt>
                <c:pt idx="116">
                  <c:v>5.0099999999999999E-2</c:v>
                </c:pt>
                <c:pt idx="117">
                  <c:v>5.0099999999999999E-2</c:v>
                </c:pt>
                <c:pt idx="118">
                  <c:v>5.0099999999999999E-2</c:v>
                </c:pt>
                <c:pt idx="119">
                  <c:v>5.0099999999999999E-2</c:v>
                </c:pt>
                <c:pt idx="120">
                  <c:v>5.0099999999999999E-2</c:v>
                </c:pt>
                <c:pt idx="121">
                  <c:v>5.0099999999999999E-2</c:v>
                </c:pt>
                <c:pt idx="122">
                  <c:v>5.0099999999999999E-2</c:v>
                </c:pt>
                <c:pt idx="123">
                  <c:v>5.0099999999999999E-2</c:v>
                </c:pt>
                <c:pt idx="124">
                  <c:v>5.0099999999999999E-2</c:v>
                </c:pt>
                <c:pt idx="125">
                  <c:v>5.0099999999999999E-2</c:v>
                </c:pt>
                <c:pt idx="126">
                  <c:v>5.0099999999999999E-2</c:v>
                </c:pt>
                <c:pt idx="127">
                  <c:v>5.0099999999999999E-2</c:v>
                </c:pt>
                <c:pt idx="128">
                  <c:v>5.0099999999999999E-2</c:v>
                </c:pt>
                <c:pt idx="129">
                  <c:v>5.0099999999999999E-2</c:v>
                </c:pt>
                <c:pt idx="130">
                  <c:v>5.0099999999999999E-2</c:v>
                </c:pt>
                <c:pt idx="131">
                  <c:v>5.0099999999999999E-2</c:v>
                </c:pt>
                <c:pt idx="132">
                  <c:v>5.0099999999999999E-2</c:v>
                </c:pt>
                <c:pt idx="133">
                  <c:v>5.0099999999999999E-2</c:v>
                </c:pt>
                <c:pt idx="134">
                  <c:v>5.0099999999999999E-2</c:v>
                </c:pt>
                <c:pt idx="135">
                  <c:v>5.0099999999999999E-2</c:v>
                </c:pt>
                <c:pt idx="136">
                  <c:v>5.0099999999999999E-2</c:v>
                </c:pt>
                <c:pt idx="137">
                  <c:v>5.0099999999999999E-2</c:v>
                </c:pt>
                <c:pt idx="138">
                  <c:v>5.0099999999999999E-2</c:v>
                </c:pt>
                <c:pt idx="139">
                  <c:v>5.0099999999999999E-2</c:v>
                </c:pt>
                <c:pt idx="140">
                  <c:v>5.0099999999999999E-2</c:v>
                </c:pt>
                <c:pt idx="141">
                  <c:v>5.0099999999999999E-2</c:v>
                </c:pt>
                <c:pt idx="142">
                  <c:v>5.0099999999999999E-2</c:v>
                </c:pt>
                <c:pt idx="143">
                  <c:v>5.0099999999999999E-2</c:v>
                </c:pt>
                <c:pt idx="144">
                  <c:v>5.0099999999999999E-2</c:v>
                </c:pt>
                <c:pt idx="145">
                  <c:v>5.0099999999999999E-2</c:v>
                </c:pt>
                <c:pt idx="146">
                  <c:v>5.0099999999999999E-2</c:v>
                </c:pt>
                <c:pt idx="147">
                  <c:v>5.0099999999999999E-2</c:v>
                </c:pt>
                <c:pt idx="148">
                  <c:v>5.0099999999999999E-2</c:v>
                </c:pt>
                <c:pt idx="149">
                  <c:v>5.0099999999999999E-2</c:v>
                </c:pt>
                <c:pt idx="150">
                  <c:v>5.0099999999999999E-2</c:v>
                </c:pt>
                <c:pt idx="151">
                  <c:v>5.0099999999999999E-2</c:v>
                </c:pt>
                <c:pt idx="152">
                  <c:v>5.0099999999999999E-2</c:v>
                </c:pt>
                <c:pt idx="153">
                  <c:v>5.0099999999999999E-2</c:v>
                </c:pt>
                <c:pt idx="154">
                  <c:v>5.0099999999999999E-2</c:v>
                </c:pt>
                <c:pt idx="155">
                  <c:v>5.0099999999999999E-2</c:v>
                </c:pt>
                <c:pt idx="156">
                  <c:v>5.0099999999999999E-2</c:v>
                </c:pt>
                <c:pt idx="157">
                  <c:v>5.0099999999999999E-2</c:v>
                </c:pt>
                <c:pt idx="158">
                  <c:v>5.0099999999999999E-2</c:v>
                </c:pt>
                <c:pt idx="159">
                  <c:v>5.0099999999999999E-2</c:v>
                </c:pt>
                <c:pt idx="160">
                  <c:v>5.0099999999999999E-2</c:v>
                </c:pt>
                <c:pt idx="161">
                  <c:v>5.0099999999999999E-2</c:v>
                </c:pt>
                <c:pt idx="162">
                  <c:v>5.0099999999999999E-2</c:v>
                </c:pt>
                <c:pt idx="163">
                  <c:v>5.0099999999999999E-2</c:v>
                </c:pt>
                <c:pt idx="164">
                  <c:v>5.0099999999999999E-2</c:v>
                </c:pt>
                <c:pt idx="165">
                  <c:v>5.0099999999999999E-2</c:v>
                </c:pt>
                <c:pt idx="166">
                  <c:v>5.0099999999999999E-2</c:v>
                </c:pt>
                <c:pt idx="167">
                  <c:v>5.0099999999999999E-2</c:v>
                </c:pt>
                <c:pt idx="168">
                  <c:v>5.0099999999999999E-2</c:v>
                </c:pt>
                <c:pt idx="169">
                  <c:v>5.0099999999999999E-2</c:v>
                </c:pt>
                <c:pt idx="170">
                  <c:v>5.0099999999999999E-2</c:v>
                </c:pt>
                <c:pt idx="171">
                  <c:v>5.0099999999999999E-2</c:v>
                </c:pt>
                <c:pt idx="172">
                  <c:v>5.0099999999999999E-2</c:v>
                </c:pt>
                <c:pt idx="173">
                  <c:v>5.0099999999999999E-2</c:v>
                </c:pt>
                <c:pt idx="174">
                  <c:v>5.0099999999999999E-2</c:v>
                </c:pt>
                <c:pt idx="175">
                  <c:v>5.0099999999999999E-2</c:v>
                </c:pt>
                <c:pt idx="176">
                  <c:v>5.0099999999999999E-2</c:v>
                </c:pt>
                <c:pt idx="177">
                  <c:v>5.0099999999999999E-2</c:v>
                </c:pt>
                <c:pt idx="178">
                  <c:v>5.0099999999999999E-2</c:v>
                </c:pt>
                <c:pt idx="179">
                  <c:v>5.0099999999999999E-2</c:v>
                </c:pt>
                <c:pt idx="180">
                  <c:v>5.0099999999999999E-2</c:v>
                </c:pt>
                <c:pt idx="181">
                  <c:v>5.0099999999999999E-2</c:v>
                </c:pt>
                <c:pt idx="182">
                  <c:v>5.0099999999999999E-2</c:v>
                </c:pt>
                <c:pt idx="183">
                  <c:v>5.0099999999999999E-2</c:v>
                </c:pt>
                <c:pt idx="184">
                  <c:v>5.0099999999999999E-2</c:v>
                </c:pt>
                <c:pt idx="185">
                  <c:v>5.0099999999999999E-2</c:v>
                </c:pt>
                <c:pt idx="186">
                  <c:v>5.0099999999999999E-2</c:v>
                </c:pt>
                <c:pt idx="187">
                  <c:v>5.0099999999999999E-2</c:v>
                </c:pt>
                <c:pt idx="188">
                  <c:v>5.0099999999999999E-2</c:v>
                </c:pt>
                <c:pt idx="189">
                  <c:v>5.0099999999999999E-2</c:v>
                </c:pt>
                <c:pt idx="190">
                  <c:v>5.0099999999999999E-2</c:v>
                </c:pt>
                <c:pt idx="191">
                  <c:v>5.0099999999999999E-2</c:v>
                </c:pt>
                <c:pt idx="192">
                  <c:v>5.0099999999999999E-2</c:v>
                </c:pt>
                <c:pt idx="193">
                  <c:v>5.0099999999999999E-2</c:v>
                </c:pt>
                <c:pt idx="194">
                  <c:v>5.0099999999999999E-2</c:v>
                </c:pt>
                <c:pt idx="195">
                  <c:v>5.0099999999999999E-2</c:v>
                </c:pt>
                <c:pt idx="196">
                  <c:v>5.0099999999999999E-2</c:v>
                </c:pt>
                <c:pt idx="197">
                  <c:v>5.0099999999999999E-2</c:v>
                </c:pt>
                <c:pt idx="198">
                  <c:v>5.0099999999999999E-2</c:v>
                </c:pt>
                <c:pt idx="199">
                  <c:v>5.0099999999999999E-2</c:v>
                </c:pt>
                <c:pt idx="200">
                  <c:v>5.0099999999999999E-2</c:v>
                </c:pt>
                <c:pt idx="201">
                  <c:v>5.0099999999999999E-2</c:v>
                </c:pt>
                <c:pt idx="202">
                  <c:v>5.0099999999999999E-2</c:v>
                </c:pt>
                <c:pt idx="203">
                  <c:v>5.0099999999999999E-2</c:v>
                </c:pt>
                <c:pt idx="204">
                  <c:v>5.0099999999999999E-2</c:v>
                </c:pt>
                <c:pt idx="205">
                  <c:v>5.0099999999999999E-2</c:v>
                </c:pt>
                <c:pt idx="206">
                  <c:v>5.0099999999999999E-2</c:v>
                </c:pt>
                <c:pt idx="207">
                  <c:v>5.0099999999999999E-2</c:v>
                </c:pt>
                <c:pt idx="208">
                  <c:v>5.0099999999999999E-2</c:v>
                </c:pt>
                <c:pt idx="209">
                  <c:v>5.0099999999999999E-2</c:v>
                </c:pt>
                <c:pt idx="210">
                  <c:v>5.0099999999999999E-2</c:v>
                </c:pt>
                <c:pt idx="211">
                  <c:v>5.0099999999999999E-2</c:v>
                </c:pt>
                <c:pt idx="212">
                  <c:v>5.0099999999999999E-2</c:v>
                </c:pt>
                <c:pt idx="213">
                  <c:v>5.0099999999999999E-2</c:v>
                </c:pt>
                <c:pt idx="214">
                  <c:v>5.0099999999999999E-2</c:v>
                </c:pt>
                <c:pt idx="215">
                  <c:v>5.0099999999999999E-2</c:v>
                </c:pt>
                <c:pt idx="216">
                  <c:v>5.0099999999999999E-2</c:v>
                </c:pt>
                <c:pt idx="217">
                  <c:v>5.0099999999999999E-2</c:v>
                </c:pt>
                <c:pt idx="218">
                  <c:v>5.0099999999999999E-2</c:v>
                </c:pt>
                <c:pt idx="219">
                  <c:v>5.0099999999999999E-2</c:v>
                </c:pt>
                <c:pt idx="220">
                  <c:v>5.0099999999999999E-2</c:v>
                </c:pt>
                <c:pt idx="221">
                  <c:v>5.0099999999999999E-2</c:v>
                </c:pt>
                <c:pt idx="222">
                  <c:v>5.0099999999999999E-2</c:v>
                </c:pt>
                <c:pt idx="223">
                  <c:v>5.0099999999999999E-2</c:v>
                </c:pt>
                <c:pt idx="224">
                  <c:v>5.0099999999999999E-2</c:v>
                </c:pt>
                <c:pt idx="225">
                  <c:v>5.0099999999999999E-2</c:v>
                </c:pt>
                <c:pt idx="226">
                  <c:v>5.0099999999999999E-2</c:v>
                </c:pt>
                <c:pt idx="227">
                  <c:v>5.0099999999999999E-2</c:v>
                </c:pt>
                <c:pt idx="228">
                  <c:v>5.0099999999999999E-2</c:v>
                </c:pt>
                <c:pt idx="229">
                  <c:v>5.0099999999999999E-2</c:v>
                </c:pt>
                <c:pt idx="230">
                  <c:v>5.0099999999999999E-2</c:v>
                </c:pt>
                <c:pt idx="231">
                  <c:v>5.0099999999999999E-2</c:v>
                </c:pt>
                <c:pt idx="232">
                  <c:v>5.0099999999999999E-2</c:v>
                </c:pt>
                <c:pt idx="233">
                  <c:v>5.0099999999999999E-2</c:v>
                </c:pt>
                <c:pt idx="234">
                  <c:v>5.0099999999999999E-2</c:v>
                </c:pt>
                <c:pt idx="235">
                  <c:v>5.0099999999999999E-2</c:v>
                </c:pt>
                <c:pt idx="236">
                  <c:v>5.0099999999999999E-2</c:v>
                </c:pt>
                <c:pt idx="237">
                  <c:v>5.0099999999999999E-2</c:v>
                </c:pt>
                <c:pt idx="238">
                  <c:v>5.0099999999999999E-2</c:v>
                </c:pt>
                <c:pt idx="239">
                  <c:v>5.0099999999999999E-2</c:v>
                </c:pt>
                <c:pt idx="240">
                  <c:v>5.0099999999999999E-2</c:v>
                </c:pt>
                <c:pt idx="241">
                  <c:v>5.0099999999999999E-2</c:v>
                </c:pt>
                <c:pt idx="242">
                  <c:v>5.0099999999999999E-2</c:v>
                </c:pt>
                <c:pt idx="243">
                  <c:v>5.0099999999999999E-2</c:v>
                </c:pt>
                <c:pt idx="244">
                  <c:v>5.0099999999999999E-2</c:v>
                </c:pt>
                <c:pt idx="245">
                  <c:v>5.0099999999999999E-2</c:v>
                </c:pt>
                <c:pt idx="246">
                  <c:v>5.0099999999999999E-2</c:v>
                </c:pt>
                <c:pt idx="247">
                  <c:v>5.0099999999999999E-2</c:v>
                </c:pt>
                <c:pt idx="248">
                  <c:v>5.0099999999999999E-2</c:v>
                </c:pt>
                <c:pt idx="249">
                  <c:v>5.0099999999999999E-2</c:v>
                </c:pt>
                <c:pt idx="250">
                  <c:v>5.0099999999999999E-2</c:v>
                </c:pt>
                <c:pt idx="251">
                  <c:v>5.0099999999999999E-2</c:v>
                </c:pt>
                <c:pt idx="252">
                  <c:v>5.0099999999999999E-2</c:v>
                </c:pt>
                <c:pt idx="253">
                  <c:v>5.0099999999999999E-2</c:v>
                </c:pt>
                <c:pt idx="254">
                  <c:v>5.0099999999999999E-2</c:v>
                </c:pt>
                <c:pt idx="255">
                  <c:v>5.0099999999999999E-2</c:v>
                </c:pt>
                <c:pt idx="256">
                  <c:v>5.0099999999999999E-2</c:v>
                </c:pt>
                <c:pt idx="257">
                  <c:v>5.0099999999999999E-2</c:v>
                </c:pt>
                <c:pt idx="258">
                  <c:v>5.0099999999999999E-2</c:v>
                </c:pt>
                <c:pt idx="259">
                  <c:v>5.0099999999999999E-2</c:v>
                </c:pt>
                <c:pt idx="260">
                  <c:v>5.0099999999999999E-2</c:v>
                </c:pt>
                <c:pt idx="261">
                  <c:v>5.0099999999999999E-2</c:v>
                </c:pt>
                <c:pt idx="262">
                  <c:v>5.0099999999999999E-2</c:v>
                </c:pt>
                <c:pt idx="263">
                  <c:v>5.0099999999999999E-2</c:v>
                </c:pt>
                <c:pt idx="264">
                  <c:v>5.0099999999999999E-2</c:v>
                </c:pt>
                <c:pt idx="265">
                  <c:v>5.0099999999999999E-2</c:v>
                </c:pt>
                <c:pt idx="266">
                  <c:v>5.0099999999999999E-2</c:v>
                </c:pt>
                <c:pt idx="267">
                  <c:v>5.0099999999999999E-2</c:v>
                </c:pt>
                <c:pt idx="268">
                  <c:v>5.0099999999999999E-2</c:v>
                </c:pt>
                <c:pt idx="269">
                  <c:v>5.0099999999999999E-2</c:v>
                </c:pt>
                <c:pt idx="270">
                  <c:v>5.0099999999999999E-2</c:v>
                </c:pt>
                <c:pt idx="271">
                  <c:v>5.0099999999999999E-2</c:v>
                </c:pt>
                <c:pt idx="272">
                  <c:v>5.0099999999999999E-2</c:v>
                </c:pt>
                <c:pt idx="273">
                  <c:v>5.0099999999999999E-2</c:v>
                </c:pt>
                <c:pt idx="274">
                  <c:v>5.0099999999999999E-2</c:v>
                </c:pt>
                <c:pt idx="275">
                  <c:v>5.0099999999999999E-2</c:v>
                </c:pt>
                <c:pt idx="276">
                  <c:v>5.0099999999999999E-2</c:v>
                </c:pt>
                <c:pt idx="277">
                  <c:v>5.0099999999999999E-2</c:v>
                </c:pt>
                <c:pt idx="278">
                  <c:v>5.0099999999999999E-2</c:v>
                </c:pt>
                <c:pt idx="279">
                  <c:v>5.0099999999999999E-2</c:v>
                </c:pt>
                <c:pt idx="280">
                  <c:v>5.0099999999999999E-2</c:v>
                </c:pt>
                <c:pt idx="281">
                  <c:v>5.0099999999999999E-2</c:v>
                </c:pt>
                <c:pt idx="282">
                  <c:v>5.0099999999999999E-2</c:v>
                </c:pt>
                <c:pt idx="283">
                  <c:v>5.0099999999999999E-2</c:v>
                </c:pt>
                <c:pt idx="284">
                  <c:v>5.0099999999999999E-2</c:v>
                </c:pt>
                <c:pt idx="285">
                  <c:v>5.0099999999999999E-2</c:v>
                </c:pt>
                <c:pt idx="286">
                  <c:v>5.0099999999999999E-2</c:v>
                </c:pt>
                <c:pt idx="287">
                  <c:v>5.0099999999999999E-2</c:v>
                </c:pt>
                <c:pt idx="288">
                  <c:v>5.0099999999999999E-2</c:v>
                </c:pt>
                <c:pt idx="289">
                  <c:v>5.0099999999999999E-2</c:v>
                </c:pt>
                <c:pt idx="290">
                  <c:v>5.0099999999999999E-2</c:v>
                </c:pt>
                <c:pt idx="291">
                  <c:v>5.0099999999999999E-2</c:v>
                </c:pt>
                <c:pt idx="292">
                  <c:v>5.0099999999999999E-2</c:v>
                </c:pt>
                <c:pt idx="293">
                  <c:v>5.0099999999999999E-2</c:v>
                </c:pt>
                <c:pt idx="294">
                  <c:v>5.0099999999999999E-2</c:v>
                </c:pt>
                <c:pt idx="295">
                  <c:v>5.0099999999999999E-2</c:v>
                </c:pt>
                <c:pt idx="296">
                  <c:v>5.0099999999999999E-2</c:v>
                </c:pt>
                <c:pt idx="297">
                  <c:v>5.0099999999999999E-2</c:v>
                </c:pt>
                <c:pt idx="298">
                  <c:v>5.0099999999999999E-2</c:v>
                </c:pt>
                <c:pt idx="299">
                  <c:v>5.0099999999999999E-2</c:v>
                </c:pt>
                <c:pt idx="300">
                  <c:v>5.0099999999999999E-2</c:v>
                </c:pt>
                <c:pt idx="301">
                  <c:v>5.0099999999999999E-2</c:v>
                </c:pt>
                <c:pt idx="302">
                  <c:v>5.0099999999999999E-2</c:v>
                </c:pt>
                <c:pt idx="303">
                  <c:v>5.0099999999999999E-2</c:v>
                </c:pt>
                <c:pt idx="304">
                  <c:v>5.0099999999999999E-2</c:v>
                </c:pt>
                <c:pt idx="305">
                  <c:v>5.0099999999999999E-2</c:v>
                </c:pt>
                <c:pt idx="306">
                  <c:v>5.0099999999999999E-2</c:v>
                </c:pt>
                <c:pt idx="307">
                  <c:v>5.0099999999999999E-2</c:v>
                </c:pt>
                <c:pt idx="308">
                  <c:v>5.0099999999999999E-2</c:v>
                </c:pt>
                <c:pt idx="309">
                  <c:v>5.0099999999999999E-2</c:v>
                </c:pt>
                <c:pt idx="310">
                  <c:v>5.0099999999999999E-2</c:v>
                </c:pt>
                <c:pt idx="311">
                  <c:v>5.0099999999999999E-2</c:v>
                </c:pt>
                <c:pt idx="312">
                  <c:v>5.0099999999999999E-2</c:v>
                </c:pt>
                <c:pt idx="313">
                  <c:v>5.0099999999999999E-2</c:v>
                </c:pt>
                <c:pt idx="314">
                  <c:v>5.0099999999999999E-2</c:v>
                </c:pt>
                <c:pt idx="315">
                  <c:v>5.0099999999999999E-2</c:v>
                </c:pt>
                <c:pt idx="316">
                  <c:v>5.0099999999999999E-2</c:v>
                </c:pt>
                <c:pt idx="317">
                  <c:v>5.0099999999999999E-2</c:v>
                </c:pt>
                <c:pt idx="318">
                  <c:v>5.0099999999999999E-2</c:v>
                </c:pt>
                <c:pt idx="319">
                  <c:v>5.0099999999999999E-2</c:v>
                </c:pt>
                <c:pt idx="320">
                  <c:v>5.0099999999999999E-2</c:v>
                </c:pt>
                <c:pt idx="321">
                  <c:v>5.0099999999999999E-2</c:v>
                </c:pt>
                <c:pt idx="322">
                  <c:v>5.0099999999999999E-2</c:v>
                </c:pt>
                <c:pt idx="323">
                  <c:v>5.0099999999999999E-2</c:v>
                </c:pt>
                <c:pt idx="324">
                  <c:v>5.0099999999999999E-2</c:v>
                </c:pt>
                <c:pt idx="325">
                  <c:v>5.0099999999999999E-2</c:v>
                </c:pt>
                <c:pt idx="326">
                  <c:v>5.0099999999999999E-2</c:v>
                </c:pt>
                <c:pt idx="327">
                  <c:v>5.0099999999999999E-2</c:v>
                </c:pt>
                <c:pt idx="328">
                  <c:v>5.0099999999999999E-2</c:v>
                </c:pt>
                <c:pt idx="329">
                  <c:v>5.0099999999999999E-2</c:v>
                </c:pt>
                <c:pt idx="330">
                  <c:v>5.0099999999999999E-2</c:v>
                </c:pt>
                <c:pt idx="331">
                  <c:v>5.0099999999999999E-2</c:v>
                </c:pt>
                <c:pt idx="332">
                  <c:v>5.0099999999999999E-2</c:v>
                </c:pt>
                <c:pt idx="333">
                  <c:v>5.0099999999999999E-2</c:v>
                </c:pt>
                <c:pt idx="334">
                  <c:v>5.0099999999999999E-2</c:v>
                </c:pt>
                <c:pt idx="335">
                  <c:v>5.0099999999999999E-2</c:v>
                </c:pt>
                <c:pt idx="336">
                  <c:v>5.0099999999999999E-2</c:v>
                </c:pt>
                <c:pt idx="337">
                  <c:v>5.0099999999999999E-2</c:v>
                </c:pt>
                <c:pt idx="338">
                  <c:v>5.0099999999999999E-2</c:v>
                </c:pt>
                <c:pt idx="339">
                  <c:v>5.0099999999999999E-2</c:v>
                </c:pt>
                <c:pt idx="340">
                  <c:v>5.0099999999999999E-2</c:v>
                </c:pt>
                <c:pt idx="341">
                  <c:v>5.0099999999999999E-2</c:v>
                </c:pt>
                <c:pt idx="342">
                  <c:v>5.0099999999999999E-2</c:v>
                </c:pt>
                <c:pt idx="343">
                  <c:v>5.0099999999999999E-2</c:v>
                </c:pt>
                <c:pt idx="344">
                  <c:v>5.0099999999999999E-2</c:v>
                </c:pt>
                <c:pt idx="345">
                  <c:v>5.0099999999999999E-2</c:v>
                </c:pt>
                <c:pt idx="346">
                  <c:v>5.0099999999999999E-2</c:v>
                </c:pt>
                <c:pt idx="347">
                  <c:v>5.0099999999999999E-2</c:v>
                </c:pt>
                <c:pt idx="348">
                  <c:v>5.0099999999999999E-2</c:v>
                </c:pt>
                <c:pt idx="349">
                  <c:v>5.0099999999999999E-2</c:v>
                </c:pt>
                <c:pt idx="350">
                  <c:v>5.0099999999999999E-2</c:v>
                </c:pt>
                <c:pt idx="351">
                  <c:v>5.0099999999999999E-2</c:v>
                </c:pt>
                <c:pt idx="352">
                  <c:v>5.0099999999999999E-2</c:v>
                </c:pt>
                <c:pt idx="353">
                  <c:v>5.0099999999999999E-2</c:v>
                </c:pt>
                <c:pt idx="354">
                  <c:v>5.0099999999999999E-2</c:v>
                </c:pt>
                <c:pt idx="355">
                  <c:v>5.0099999999999999E-2</c:v>
                </c:pt>
                <c:pt idx="356">
                  <c:v>5.0099999999999999E-2</c:v>
                </c:pt>
                <c:pt idx="357">
                  <c:v>5.0099999999999999E-2</c:v>
                </c:pt>
                <c:pt idx="358">
                  <c:v>5.0099999999999999E-2</c:v>
                </c:pt>
                <c:pt idx="359">
                  <c:v>5.0099999999999999E-2</c:v>
                </c:pt>
                <c:pt idx="360">
                  <c:v>5.0099999999999999E-2</c:v>
                </c:pt>
                <c:pt idx="361">
                  <c:v>5.0099999999999999E-2</c:v>
                </c:pt>
                <c:pt idx="362">
                  <c:v>5.0099999999999999E-2</c:v>
                </c:pt>
                <c:pt idx="363">
                  <c:v>5.0099999999999999E-2</c:v>
                </c:pt>
                <c:pt idx="364">
                  <c:v>5.0099999999999999E-2</c:v>
                </c:pt>
                <c:pt idx="365">
                  <c:v>5.0099999999999999E-2</c:v>
                </c:pt>
                <c:pt idx="366">
                  <c:v>5.0099999999999999E-2</c:v>
                </c:pt>
                <c:pt idx="367">
                  <c:v>5.0099999999999999E-2</c:v>
                </c:pt>
                <c:pt idx="368">
                  <c:v>5.0099999999999999E-2</c:v>
                </c:pt>
                <c:pt idx="369">
                  <c:v>5.0099999999999999E-2</c:v>
                </c:pt>
                <c:pt idx="370">
                  <c:v>5.0099999999999999E-2</c:v>
                </c:pt>
                <c:pt idx="371">
                  <c:v>5.0099999999999999E-2</c:v>
                </c:pt>
                <c:pt idx="372">
                  <c:v>5.0099999999999999E-2</c:v>
                </c:pt>
                <c:pt idx="373">
                  <c:v>5.0099999999999999E-2</c:v>
                </c:pt>
                <c:pt idx="374">
                  <c:v>5.0099999999999999E-2</c:v>
                </c:pt>
                <c:pt idx="375">
                  <c:v>5.0099999999999999E-2</c:v>
                </c:pt>
                <c:pt idx="376">
                  <c:v>5.0099999999999999E-2</c:v>
                </c:pt>
                <c:pt idx="377">
                  <c:v>5.0099999999999999E-2</c:v>
                </c:pt>
                <c:pt idx="378">
                  <c:v>5.0099999999999999E-2</c:v>
                </c:pt>
                <c:pt idx="379">
                  <c:v>5.0099999999999999E-2</c:v>
                </c:pt>
                <c:pt idx="380">
                  <c:v>5.0099999999999999E-2</c:v>
                </c:pt>
                <c:pt idx="381">
                  <c:v>5.0099999999999999E-2</c:v>
                </c:pt>
                <c:pt idx="382">
                  <c:v>5.0099999999999999E-2</c:v>
                </c:pt>
                <c:pt idx="383">
                  <c:v>5.0099999999999999E-2</c:v>
                </c:pt>
                <c:pt idx="384">
                  <c:v>5.0099999999999999E-2</c:v>
                </c:pt>
                <c:pt idx="385">
                  <c:v>5.0099999999999999E-2</c:v>
                </c:pt>
                <c:pt idx="386">
                  <c:v>5.0099999999999999E-2</c:v>
                </c:pt>
                <c:pt idx="387">
                  <c:v>5.0099999999999999E-2</c:v>
                </c:pt>
                <c:pt idx="388">
                  <c:v>5.0099999999999999E-2</c:v>
                </c:pt>
                <c:pt idx="389">
                  <c:v>5.0099999999999999E-2</c:v>
                </c:pt>
                <c:pt idx="390">
                  <c:v>5.0099999999999999E-2</c:v>
                </c:pt>
                <c:pt idx="391">
                  <c:v>5.0099999999999999E-2</c:v>
                </c:pt>
                <c:pt idx="392">
                  <c:v>5.0099999999999999E-2</c:v>
                </c:pt>
                <c:pt idx="393">
                  <c:v>5.0099999999999999E-2</c:v>
                </c:pt>
                <c:pt idx="394">
                  <c:v>5.0099999999999999E-2</c:v>
                </c:pt>
                <c:pt idx="395">
                  <c:v>5.0099999999999999E-2</c:v>
                </c:pt>
                <c:pt idx="396">
                  <c:v>5.0099999999999999E-2</c:v>
                </c:pt>
                <c:pt idx="397">
                  <c:v>5.0099999999999999E-2</c:v>
                </c:pt>
                <c:pt idx="398">
                  <c:v>5.0099999999999999E-2</c:v>
                </c:pt>
                <c:pt idx="399">
                  <c:v>5.0099999999999999E-2</c:v>
                </c:pt>
                <c:pt idx="400">
                  <c:v>5.0099999999999999E-2</c:v>
                </c:pt>
                <c:pt idx="401">
                  <c:v>5.0099999999999999E-2</c:v>
                </c:pt>
                <c:pt idx="402">
                  <c:v>5.0099999999999999E-2</c:v>
                </c:pt>
                <c:pt idx="403">
                  <c:v>5.0099999999999999E-2</c:v>
                </c:pt>
                <c:pt idx="404">
                  <c:v>5.0099999999999999E-2</c:v>
                </c:pt>
                <c:pt idx="405">
                  <c:v>5.0099999999999999E-2</c:v>
                </c:pt>
                <c:pt idx="406">
                  <c:v>5.0099999999999999E-2</c:v>
                </c:pt>
                <c:pt idx="407">
                  <c:v>5.0099999999999999E-2</c:v>
                </c:pt>
                <c:pt idx="408">
                  <c:v>5.0099999999999999E-2</c:v>
                </c:pt>
                <c:pt idx="409">
                  <c:v>5.0099999999999999E-2</c:v>
                </c:pt>
                <c:pt idx="410">
                  <c:v>5.0099999999999999E-2</c:v>
                </c:pt>
                <c:pt idx="411">
                  <c:v>5.0099999999999999E-2</c:v>
                </c:pt>
                <c:pt idx="412">
                  <c:v>5.0099999999999999E-2</c:v>
                </c:pt>
                <c:pt idx="413">
                  <c:v>5.0099999999999999E-2</c:v>
                </c:pt>
                <c:pt idx="414">
                  <c:v>5.0099999999999999E-2</c:v>
                </c:pt>
                <c:pt idx="415">
                  <c:v>5.0099999999999999E-2</c:v>
                </c:pt>
                <c:pt idx="416">
                  <c:v>5.0099999999999999E-2</c:v>
                </c:pt>
                <c:pt idx="417">
                  <c:v>5.0099999999999999E-2</c:v>
                </c:pt>
                <c:pt idx="418">
                  <c:v>5.0099999999999999E-2</c:v>
                </c:pt>
                <c:pt idx="419">
                  <c:v>5.0099999999999999E-2</c:v>
                </c:pt>
                <c:pt idx="420">
                  <c:v>5.0099999999999999E-2</c:v>
                </c:pt>
                <c:pt idx="421">
                  <c:v>5.0099999999999999E-2</c:v>
                </c:pt>
                <c:pt idx="422">
                  <c:v>5.0099999999999999E-2</c:v>
                </c:pt>
                <c:pt idx="423">
                  <c:v>5.0099999999999999E-2</c:v>
                </c:pt>
                <c:pt idx="424">
                  <c:v>5.0099999999999999E-2</c:v>
                </c:pt>
                <c:pt idx="425">
                  <c:v>5.0099999999999999E-2</c:v>
                </c:pt>
                <c:pt idx="426">
                  <c:v>5.0099999999999999E-2</c:v>
                </c:pt>
                <c:pt idx="427">
                  <c:v>5.0099999999999999E-2</c:v>
                </c:pt>
                <c:pt idx="428">
                  <c:v>5.0099999999999999E-2</c:v>
                </c:pt>
                <c:pt idx="429">
                  <c:v>5.0099999999999999E-2</c:v>
                </c:pt>
                <c:pt idx="430">
                  <c:v>5.0099999999999999E-2</c:v>
                </c:pt>
                <c:pt idx="431">
                  <c:v>5.0099999999999999E-2</c:v>
                </c:pt>
                <c:pt idx="432">
                  <c:v>5.0099999999999999E-2</c:v>
                </c:pt>
                <c:pt idx="433">
                  <c:v>5.0099999999999999E-2</c:v>
                </c:pt>
                <c:pt idx="434">
                  <c:v>5.0099999999999999E-2</c:v>
                </c:pt>
                <c:pt idx="435">
                  <c:v>5.0099999999999999E-2</c:v>
                </c:pt>
                <c:pt idx="436">
                  <c:v>5.0099999999999999E-2</c:v>
                </c:pt>
                <c:pt idx="437">
                  <c:v>5.0099999999999999E-2</c:v>
                </c:pt>
                <c:pt idx="438">
                  <c:v>5.0099999999999999E-2</c:v>
                </c:pt>
                <c:pt idx="439">
                  <c:v>5.0099999999999999E-2</c:v>
                </c:pt>
                <c:pt idx="440">
                  <c:v>5.0099999999999999E-2</c:v>
                </c:pt>
                <c:pt idx="441">
                  <c:v>5.0099999999999999E-2</c:v>
                </c:pt>
                <c:pt idx="442">
                  <c:v>5.0099999999999999E-2</c:v>
                </c:pt>
                <c:pt idx="443">
                  <c:v>5.0099999999999999E-2</c:v>
                </c:pt>
                <c:pt idx="444">
                  <c:v>5.0099999999999999E-2</c:v>
                </c:pt>
                <c:pt idx="445">
                  <c:v>5.0099999999999999E-2</c:v>
                </c:pt>
                <c:pt idx="446">
                  <c:v>5.0099999999999999E-2</c:v>
                </c:pt>
                <c:pt idx="447">
                  <c:v>5.0099999999999999E-2</c:v>
                </c:pt>
                <c:pt idx="448">
                  <c:v>5.0099999999999999E-2</c:v>
                </c:pt>
                <c:pt idx="449">
                  <c:v>5.0099999999999999E-2</c:v>
                </c:pt>
                <c:pt idx="450">
                  <c:v>5.0099999999999999E-2</c:v>
                </c:pt>
                <c:pt idx="451">
                  <c:v>5.0099999999999999E-2</c:v>
                </c:pt>
                <c:pt idx="452">
                  <c:v>5.0099999999999999E-2</c:v>
                </c:pt>
                <c:pt idx="453">
                  <c:v>5.0099999999999999E-2</c:v>
                </c:pt>
                <c:pt idx="454">
                  <c:v>5.0099999999999999E-2</c:v>
                </c:pt>
                <c:pt idx="455">
                  <c:v>5.0099999999999999E-2</c:v>
                </c:pt>
                <c:pt idx="456">
                  <c:v>5.0099999999999999E-2</c:v>
                </c:pt>
                <c:pt idx="457">
                  <c:v>5.0099999999999999E-2</c:v>
                </c:pt>
                <c:pt idx="458">
                  <c:v>5.0099999999999999E-2</c:v>
                </c:pt>
                <c:pt idx="459">
                  <c:v>5.0099999999999999E-2</c:v>
                </c:pt>
                <c:pt idx="460">
                  <c:v>5.0099999999999999E-2</c:v>
                </c:pt>
                <c:pt idx="461">
                  <c:v>5.0099999999999999E-2</c:v>
                </c:pt>
                <c:pt idx="462">
                  <c:v>5.0099999999999999E-2</c:v>
                </c:pt>
                <c:pt idx="463">
                  <c:v>5.0099999999999999E-2</c:v>
                </c:pt>
                <c:pt idx="464">
                  <c:v>5.0099999999999999E-2</c:v>
                </c:pt>
                <c:pt idx="465">
                  <c:v>5.0099999999999999E-2</c:v>
                </c:pt>
                <c:pt idx="466">
                  <c:v>5.0099999999999999E-2</c:v>
                </c:pt>
                <c:pt idx="467">
                  <c:v>5.0099999999999999E-2</c:v>
                </c:pt>
                <c:pt idx="468">
                  <c:v>5.0099999999999999E-2</c:v>
                </c:pt>
                <c:pt idx="469">
                  <c:v>5.0099999999999999E-2</c:v>
                </c:pt>
                <c:pt idx="470">
                  <c:v>5.0099999999999999E-2</c:v>
                </c:pt>
                <c:pt idx="471">
                  <c:v>5.0099999999999999E-2</c:v>
                </c:pt>
                <c:pt idx="472">
                  <c:v>5.0099999999999999E-2</c:v>
                </c:pt>
                <c:pt idx="473">
                  <c:v>5.0099999999999999E-2</c:v>
                </c:pt>
                <c:pt idx="474">
                  <c:v>5.0099999999999999E-2</c:v>
                </c:pt>
                <c:pt idx="475">
                  <c:v>5.0099999999999999E-2</c:v>
                </c:pt>
                <c:pt idx="476">
                  <c:v>5.0099999999999999E-2</c:v>
                </c:pt>
                <c:pt idx="477">
                  <c:v>5.0099999999999999E-2</c:v>
                </c:pt>
                <c:pt idx="478">
                  <c:v>5.0099999999999999E-2</c:v>
                </c:pt>
                <c:pt idx="479">
                  <c:v>5.0099999999999999E-2</c:v>
                </c:pt>
                <c:pt idx="480">
                  <c:v>5.0099999999999999E-2</c:v>
                </c:pt>
                <c:pt idx="481">
                  <c:v>5.0099999999999999E-2</c:v>
                </c:pt>
                <c:pt idx="482">
                  <c:v>5.0099999999999999E-2</c:v>
                </c:pt>
                <c:pt idx="483">
                  <c:v>5.0099999999999999E-2</c:v>
                </c:pt>
                <c:pt idx="484">
                  <c:v>5.0099999999999999E-2</c:v>
                </c:pt>
                <c:pt idx="485">
                  <c:v>5.0099999999999999E-2</c:v>
                </c:pt>
                <c:pt idx="486">
                  <c:v>5.0099999999999999E-2</c:v>
                </c:pt>
                <c:pt idx="487">
                  <c:v>5.0099999999999999E-2</c:v>
                </c:pt>
                <c:pt idx="488">
                  <c:v>5.0099999999999999E-2</c:v>
                </c:pt>
                <c:pt idx="489">
                  <c:v>5.0099999999999999E-2</c:v>
                </c:pt>
                <c:pt idx="490">
                  <c:v>5.0099999999999999E-2</c:v>
                </c:pt>
                <c:pt idx="491">
                  <c:v>5.0099999999999999E-2</c:v>
                </c:pt>
                <c:pt idx="492">
                  <c:v>5.0099999999999999E-2</c:v>
                </c:pt>
                <c:pt idx="493">
                  <c:v>5.0099999999999999E-2</c:v>
                </c:pt>
                <c:pt idx="494">
                  <c:v>5.0099999999999999E-2</c:v>
                </c:pt>
                <c:pt idx="495">
                  <c:v>5.0099999999999999E-2</c:v>
                </c:pt>
                <c:pt idx="496">
                  <c:v>5.0099999999999999E-2</c:v>
                </c:pt>
                <c:pt idx="497">
                  <c:v>5.0099999999999999E-2</c:v>
                </c:pt>
                <c:pt idx="498">
                  <c:v>5.0099999999999999E-2</c:v>
                </c:pt>
                <c:pt idx="499">
                  <c:v>5.0099999999999999E-2</c:v>
                </c:pt>
                <c:pt idx="500">
                  <c:v>5.0099999999999999E-2</c:v>
                </c:pt>
                <c:pt idx="501">
                  <c:v>5.0099999999999999E-2</c:v>
                </c:pt>
                <c:pt idx="502">
                  <c:v>5.0099999999999999E-2</c:v>
                </c:pt>
                <c:pt idx="503">
                  <c:v>5.0099999999999999E-2</c:v>
                </c:pt>
                <c:pt idx="504">
                  <c:v>5.0099999999999999E-2</c:v>
                </c:pt>
                <c:pt idx="505">
                  <c:v>5.0099999999999999E-2</c:v>
                </c:pt>
                <c:pt idx="506">
                  <c:v>5.0099999999999999E-2</c:v>
                </c:pt>
                <c:pt idx="507">
                  <c:v>5.0099999999999999E-2</c:v>
                </c:pt>
                <c:pt idx="508">
                  <c:v>5.0099999999999999E-2</c:v>
                </c:pt>
                <c:pt idx="509">
                  <c:v>5.0099999999999999E-2</c:v>
                </c:pt>
                <c:pt idx="510">
                  <c:v>5.0099999999999999E-2</c:v>
                </c:pt>
                <c:pt idx="511">
                  <c:v>5.0099999999999999E-2</c:v>
                </c:pt>
                <c:pt idx="512">
                  <c:v>5.0099999999999999E-2</c:v>
                </c:pt>
                <c:pt idx="513">
                  <c:v>5.0099999999999999E-2</c:v>
                </c:pt>
                <c:pt idx="514">
                  <c:v>5.0099999999999999E-2</c:v>
                </c:pt>
                <c:pt idx="515">
                  <c:v>5.0099999999999999E-2</c:v>
                </c:pt>
                <c:pt idx="516">
                  <c:v>5.0099999999999999E-2</c:v>
                </c:pt>
                <c:pt idx="517">
                  <c:v>5.0099999999999999E-2</c:v>
                </c:pt>
                <c:pt idx="518">
                  <c:v>5.0099999999999999E-2</c:v>
                </c:pt>
                <c:pt idx="519">
                  <c:v>5.0099999999999999E-2</c:v>
                </c:pt>
                <c:pt idx="520">
                  <c:v>5.0099999999999999E-2</c:v>
                </c:pt>
                <c:pt idx="521">
                  <c:v>5.0099999999999999E-2</c:v>
                </c:pt>
                <c:pt idx="522">
                  <c:v>5.0099999999999999E-2</c:v>
                </c:pt>
                <c:pt idx="523">
                  <c:v>5.0099999999999999E-2</c:v>
                </c:pt>
                <c:pt idx="524">
                  <c:v>5.0099999999999999E-2</c:v>
                </c:pt>
                <c:pt idx="525">
                  <c:v>5.0099999999999999E-2</c:v>
                </c:pt>
                <c:pt idx="526">
                  <c:v>5.0099999999999999E-2</c:v>
                </c:pt>
                <c:pt idx="527">
                  <c:v>5.0099999999999999E-2</c:v>
                </c:pt>
                <c:pt idx="528">
                  <c:v>5.0099999999999999E-2</c:v>
                </c:pt>
                <c:pt idx="529">
                  <c:v>5.0099999999999999E-2</c:v>
                </c:pt>
                <c:pt idx="530">
                  <c:v>5.0099999999999999E-2</c:v>
                </c:pt>
                <c:pt idx="531">
                  <c:v>5.0099999999999999E-2</c:v>
                </c:pt>
                <c:pt idx="532">
                  <c:v>5.0099999999999999E-2</c:v>
                </c:pt>
                <c:pt idx="533">
                  <c:v>5.0099999999999999E-2</c:v>
                </c:pt>
                <c:pt idx="534">
                  <c:v>5.0099999999999999E-2</c:v>
                </c:pt>
                <c:pt idx="535">
                  <c:v>5.0099999999999999E-2</c:v>
                </c:pt>
                <c:pt idx="536">
                  <c:v>5.0099999999999999E-2</c:v>
                </c:pt>
                <c:pt idx="537">
                  <c:v>5.0099999999999999E-2</c:v>
                </c:pt>
                <c:pt idx="538">
                  <c:v>5.0099999999999999E-2</c:v>
                </c:pt>
                <c:pt idx="539">
                  <c:v>5.0099999999999999E-2</c:v>
                </c:pt>
                <c:pt idx="540">
                  <c:v>5.0099999999999999E-2</c:v>
                </c:pt>
                <c:pt idx="541">
                  <c:v>5.0099999999999999E-2</c:v>
                </c:pt>
                <c:pt idx="542">
                  <c:v>5.0099999999999999E-2</c:v>
                </c:pt>
                <c:pt idx="543">
                  <c:v>5.0099999999999999E-2</c:v>
                </c:pt>
                <c:pt idx="544">
                  <c:v>5.0099999999999999E-2</c:v>
                </c:pt>
                <c:pt idx="545">
                  <c:v>5.0099999999999999E-2</c:v>
                </c:pt>
                <c:pt idx="546">
                  <c:v>5.0099999999999999E-2</c:v>
                </c:pt>
                <c:pt idx="547">
                  <c:v>5.0099999999999999E-2</c:v>
                </c:pt>
                <c:pt idx="548">
                  <c:v>5.0099999999999999E-2</c:v>
                </c:pt>
                <c:pt idx="549">
                  <c:v>5.0099999999999999E-2</c:v>
                </c:pt>
                <c:pt idx="550">
                  <c:v>5.0099999999999999E-2</c:v>
                </c:pt>
                <c:pt idx="551">
                  <c:v>5.0099999999999999E-2</c:v>
                </c:pt>
                <c:pt idx="552">
                  <c:v>5.0099999999999999E-2</c:v>
                </c:pt>
                <c:pt idx="553">
                  <c:v>5.0099999999999999E-2</c:v>
                </c:pt>
                <c:pt idx="554">
                  <c:v>5.0099999999999999E-2</c:v>
                </c:pt>
                <c:pt idx="555">
                  <c:v>5.0099999999999999E-2</c:v>
                </c:pt>
                <c:pt idx="556">
                  <c:v>5.0099999999999999E-2</c:v>
                </c:pt>
                <c:pt idx="557">
                  <c:v>5.0099999999999999E-2</c:v>
                </c:pt>
                <c:pt idx="558">
                  <c:v>5.0099999999999999E-2</c:v>
                </c:pt>
                <c:pt idx="559">
                  <c:v>5.0099999999999999E-2</c:v>
                </c:pt>
                <c:pt idx="560">
                  <c:v>5.0099999999999999E-2</c:v>
                </c:pt>
                <c:pt idx="561">
                  <c:v>5.0099999999999999E-2</c:v>
                </c:pt>
                <c:pt idx="562">
                  <c:v>5.0099999999999999E-2</c:v>
                </c:pt>
                <c:pt idx="563">
                  <c:v>5.0099999999999999E-2</c:v>
                </c:pt>
                <c:pt idx="564">
                  <c:v>5.0099999999999999E-2</c:v>
                </c:pt>
                <c:pt idx="565">
                  <c:v>5.0099999999999999E-2</c:v>
                </c:pt>
                <c:pt idx="566">
                  <c:v>5.0099999999999999E-2</c:v>
                </c:pt>
                <c:pt idx="567">
                  <c:v>5.0099999999999999E-2</c:v>
                </c:pt>
                <c:pt idx="568">
                  <c:v>5.0099999999999999E-2</c:v>
                </c:pt>
                <c:pt idx="569">
                  <c:v>5.0099999999999999E-2</c:v>
                </c:pt>
                <c:pt idx="570">
                  <c:v>5.0099999999999999E-2</c:v>
                </c:pt>
                <c:pt idx="571">
                  <c:v>5.0099999999999999E-2</c:v>
                </c:pt>
                <c:pt idx="572">
                  <c:v>5.0099999999999999E-2</c:v>
                </c:pt>
                <c:pt idx="573">
                  <c:v>5.0099999999999999E-2</c:v>
                </c:pt>
                <c:pt idx="574">
                  <c:v>5.0099999999999999E-2</c:v>
                </c:pt>
                <c:pt idx="575">
                  <c:v>5.0099999999999999E-2</c:v>
                </c:pt>
                <c:pt idx="576">
                  <c:v>5.0099999999999999E-2</c:v>
                </c:pt>
                <c:pt idx="577">
                  <c:v>5.0099999999999999E-2</c:v>
                </c:pt>
                <c:pt idx="578">
                  <c:v>5.0099999999999999E-2</c:v>
                </c:pt>
                <c:pt idx="579">
                  <c:v>5.0099999999999999E-2</c:v>
                </c:pt>
                <c:pt idx="580">
                  <c:v>5.0099999999999999E-2</c:v>
                </c:pt>
                <c:pt idx="581">
                  <c:v>5.0099999999999999E-2</c:v>
                </c:pt>
                <c:pt idx="582">
                  <c:v>5.0099999999999999E-2</c:v>
                </c:pt>
                <c:pt idx="583">
                  <c:v>5.0099999999999999E-2</c:v>
                </c:pt>
                <c:pt idx="584">
                  <c:v>5.0099999999999999E-2</c:v>
                </c:pt>
                <c:pt idx="585">
                  <c:v>5.0099999999999999E-2</c:v>
                </c:pt>
                <c:pt idx="586">
                  <c:v>5.0099999999999999E-2</c:v>
                </c:pt>
                <c:pt idx="587">
                  <c:v>5.0099999999999999E-2</c:v>
                </c:pt>
                <c:pt idx="588">
                  <c:v>5.0099999999999999E-2</c:v>
                </c:pt>
                <c:pt idx="589">
                  <c:v>5.0099999999999999E-2</c:v>
                </c:pt>
                <c:pt idx="590">
                  <c:v>5.0099999999999999E-2</c:v>
                </c:pt>
                <c:pt idx="591">
                  <c:v>5.0099999999999999E-2</c:v>
                </c:pt>
                <c:pt idx="592">
                  <c:v>5.0099999999999999E-2</c:v>
                </c:pt>
                <c:pt idx="593">
                  <c:v>5.0099999999999999E-2</c:v>
                </c:pt>
                <c:pt idx="594">
                  <c:v>5.0099999999999999E-2</c:v>
                </c:pt>
                <c:pt idx="595">
                  <c:v>5.0099999999999999E-2</c:v>
                </c:pt>
                <c:pt idx="596">
                  <c:v>5.0099999999999999E-2</c:v>
                </c:pt>
                <c:pt idx="597">
                  <c:v>5.0099999999999999E-2</c:v>
                </c:pt>
                <c:pt idx="598">
                  <c:v>5.0099999999999999E-2</c:v>
                </c:pt>
                <c:pt idx="599">
                  <c:v>5.0099999999999999E-2</c:v>
                </c:pt>
                <c:pt idx="600">
                  <c:v>5.0099999999999999E-2</c:v>
                </c:pt>
                <c:pt idx="601">
                  <c:v>5.0099999999999999E-2</c:v>
                </c:pt>
                <c:pt idx="602">
                  <c:v>5.0099999999999999E-2</c:v>
                </c:pt>
                <c:pt idx="603">
                  <c:v>5.0099999999999999E-2</c:v>
                </c:pt>
                <c:pt idx="604">
                  <c:v>5.0099999999999999E-2</c:v>
                </c:pt>
                <c:pt idx="605">
                  <c:v>5.0099999999999999E-2</c:v>
                </c:pt>
                <c:pt idx="606">
                  <c:v>5.0099999999999999E-2</c:v>
                </c:pt>
                <c:pt idx="607">
                  <c:v>5.0099999999999999E-2</c:v>
                </c:pt>
                <c:pt idx="608">
                  <c:v>5.0099999999999999E-2</c:v>
                </c:pt>
                <c:pt idx="609">
                  <c:v>5.0099999999999999E-2</c:v>
                </c:pt>
                <c:pt idx="610">
                  <c:v>5.0099999999999999E-2</c:v>
                </c:pt>
                <c:pt idx="611">
                  <c:v>5.0099999999999999E-2</c:v>
                </c:pt>
                <c:pt idx="612">
                  <c:v>5.0099999999999999E-2</c:v>
                </c:pt>
                <c:pt idx="613">
                  <c:v>5.0099999999999999E-2</c:v>
                </c:pt>
                <c:pt idx="614">
                  <c:v>5.0099999999999999E-2</c:v>
                </c:pt>
                <c:pt idx="615">
                  <c:v>5.0099999999999999E-2</c:v>
                </c:pt>
                <c:pt idx="616">
                  <c:v>5.0099999999999999E-2</c:v>
                </c:pt>
                <c:pt idx="617">
                  <c:v>5.0099999999999999E-2</c:v>
                </c:pt>
                <c:pt idx="618">
                  <c:v>5.0099999999999999E-2</c:v>
                </c:pt>
                <c:pt idx="619">
                  <c:v>5.0099999999999999E-2</c:v>
                </c:pt>
                <c:pt idx="620">
                  <c:v>5.0099999999999999E-2</c:v>
                </c:pt>
                <c:pt idx="621">
                  <c:v>5.0099999999999999E-2</c:v>
                </c:pt>
                <c:pt idx="622">
                  <c:v>5.0099999999999999E-2</c:v>
                </c:pt>
                <c:pt idx="623">
                  <c:v>5.0099999999999999E-2</c:v>
                </c:pt>
                <c:pt idx="624">
                  <c:v>5.0099999999999999E-2</c:v>
                </c:pt>
                <c:pt idx="625">
                  <c:v>5.0099999999999999E-2</c:v>
                </c:pt>
                <c:pt idx="626">
                  <c:v>5.0099999999999999E-2</c:v>
                </c:pt>
                <c:pt idx="627">
                  <c:v>5.0099999999999999E-2</c:v>
                </c:pt>
                <c:pt idx="628">
                  <c:v>5.0099999999999999E-2</c:v>
                </c:pt>
                <c:pt idx="629">
                  <c:v>5.0099999999999999E-2</c:v>
                </c:pt>
                <c:pt idx="630">
                  <c:v>5.0099999999999999E-2</c:v>
                </c:pt>
                <c:pt idx="631">
                  <c:v>5.0099999999999999E-2</c:v>
                </c:pt>
                <c:pt idx="632">
                  <c:v>5.0099999999999999E-2</c:v>
                </c:pt>
                <c:pt idx="633">
                  <c:v>5.0099999999999999E-2</c:v>
                </c:pt>
                <c:pt idx="634">
                  <c:v>5.0099999999999999E-2</c:v>
                </c:pt>
                <c:pt idx="635">
                  <c:v>5.0099999999999999E-2</c:v>
                </c:pt>
                <c:pt idx="636">
                  <c:v>5.0099999999999999E-2</c:v>
                </c:pt>
                <c:pt idx="637">
                  <c:v>5.0099999999999999E-2</c:v>
                </c:pt>
                <c:pt idx="638">
                  <c:v>5.0099999999999999E-2</c:v>
                </c:pt>
                <c:pt idx="639">
                  <c:v>5.0099999999999999E-2</c:v>
                </c:pt>
                <c:pt idx="640">
                  <c:v>5.0099999999999999E-2</c:v>
                </c:pt>
                <c:pt idx="641">
                  <c:v>5.0099999999999999E-2</c:v>
                </c:pt>
                <c:pt idx="642">
                  <c:v>5.0099999999999999E-2</c:v>
                </c:pt>
                <c:pt idx="643">
                  <c:v>5.0099999999999999E-2</c:v>
                </c:pt>
                <c:pt idx="644">
                  <c:v>5.0099999999999999E-2</c:v>
                </c:pt>
                <c:pt idx="645">
                  <c:v>5.0099999999999999E-2</c:v>
                </c:pt>
                <c:pt idx="646">
                  <c:v>5.0099999999999999E-2</c:v>
                </c:pt>
                <c:pt idx="647">
                  <c:v>5.0099999999999999E-2</c:v>
                </c:pt>
                <c:pt idx="648">
                  <c:v>5.0099999999999999E-2</c:v>
                </c:pt>
                <c:pt idx="649">
                  <c:v>5.0099999999999999E-2</c:v>
                </c:pt>
                <c:pt idx="650">
                  <c:v>5.0099999999999999E-2</c:v>
                </c:pt>
                <c:pt idx="651">
                  <c:v>5.0099999999999999E-2</c:v>
                </c:pt>
                <c:pt idx="652">
                  <c:v>5.0099999999999999E-2</c:v>
                </c:pt>
                <c:pt idx="653">
                  <c:v>5.0099999999999999E-2</c:v>
                </c:pt>
                <c:pt idx="654">
                  <c:v>5.0099999999999999E-2</c:v>
                </c:pt>
                <c:pt idx="655">
                  <c:v>5.0099999999999999E-2</c:v>
                </c:pt>
                <c:pt idx="656">
                  <c:v>5.0099999999999999E-2</c:v>
                </c:pt>
                <c:pt idx="657">
                  <c:v>5.0099999999999999E-2</c:v>
                </c:pt>
                <c:pt idx="658">
                  <c:v>5.0099999999999999E-2</c:v>
                </c:pt>
                <c:pt idx="659">
                  <c:v>5.0099999999999999E-2</c:v>
                </c:pt>
                <c:pt idx="660">
                  <c:v>5.0099999999999999E-2</c:v>
                </c:pt>
                <c:pt idx="661">
                  <c:v>5.0099999999999999E-2</c:v>
                </c:pt>
                <c:pt idx="662">
                  <c:v>5.0099999999999999E-2</c:v>
                </c:pt>
                <c:pt idx="663">
                  <c:v>5.0099999999999999E-2</c:v>
                </c:pt>
                <c:pt idx="664">
                  <c:v>5.0099999999999999E-2</c:v>
                </c:pt>
                <c:pt idx="665">
                  <c:v>5.0099999999999999E-2</c:v>
                </c:pt>
                <c:pt idx="666">
                  <c:v>5.0099999999999999E-2</c:v>
                </c:pt>
                <c:pt idx="667">
                  <c:v>5.0099999999999999E-2</c:v>
                </c:pt>
                <c:pt idx="668">
                  <c:v>5.0099999999999999E-2</c:v>
                </c:pt>
                <c:pt idx="669">
                  <c:v>5.0099999999999999E-2</c:v>
                </c:pt>
                <c:pt idx="670">
                  <c:v>5.0099999999999999E-2</c:v>
                </c:pt>
                <c:pt idx="671">
                  <c:v>5.0099999999999999E-2</c:v>
                </c:pt>
                <c:pt idx="672">
                  <c:v>5.0099999999999999E-2</c:v>
                </c:pt>
                <c:pt idx="673">
                  <c:v>5.0099999999999999E-2</c:v>
                </c:pt>
                <c:pt idx="674">
                  <c:v>5.0099999999999999E-2</c:v>
                </c:pt>
                <c:pt idx="675">
                  <c:v>5.0099999999999999E-2</c:v>
                </c:pt>
                <c:pt idx="676">
                  <c:v>5.0099999999999999E-2</c:v>
                </c:pt>
                <c:pt idx="677">
                  <c:v>5.0099999999999999E-2</c:v>
                </c:pt>
                <c:pt idx="678">
                  <c:v>5.0099999999999999E-2</c:v>
                </c:pt>
                <c:pt idx="679">
                  <c:v>5.0099999999999999E-2</c:v>
                </c:pt>
                <c:pt idx="680">
                  <c:v>5.0099999999999999E-2</c:v>
                </c:pt>
                <c:pt idx="681">
                  <c:v>5.0099999999999999E-2</c:v>
                </c:pt>
                <c:pt idx="682">
                  <c:v>5.0099999999999999E-2</c:v>
                </c:pt>
                <c:pt idx="683">
                  <c:v>5.0099999999999999E-2</c:v>
                </c:pt>
                <c:pt idx="684">
                  <c:v>5.0099999999999999E-2</c:v>
                </c:pt>
                <c:pt idx="685">
                  <c:v>5.0099999999999999E-2</c:v>
                </c:pt>
                <c:pt idx="686">
                  <c:v>5.0099999999999999E-2</c:v>
                </c:pt>
                <c:pt idx="687">
                  <c:v>5.0099999999999999E-2</c:v>
                </c:pt>
                <c:pt idx="688">
                  <c:v>5.0099999999999999E-2</c:v>
                </c:pt>
                <c:pt idx="689">
                  <c:v>5.0099999999999999E-2</c:v>
                </c:pt>
                <c:pt idx="690">
                  <c:v>5.0099999999999999E-2</c:v>
                </c:pt>
                <c:pt idx="691">
                  <c:v>5.0099999999999999E-2</c:v>
                </c:pt>
                <c:pt idx="692">
                  <c:v>5.0099999999999999E-2</c:v>
                </c:pt>
                <c:pt idx="693">
                  <c:v>5.0099999999999999E-2</c:v>
                </c:pt>
                <c:pt idx="694">
                  <c:v>5.0099999999999999E-2</c:v>
                </c:pt>
                <c:pt idx="695">
                  <c:v>5.0099999999999999E-2</c:v>
                </c:pt>
                <c:pt idx="696">
                  <c:v>5.0099999999999999E-2</c:v>
                </c:pt>
                <c:pt idx="697">
                  <c:v>5.0099999999999999E-2</c:v>
                </c:pt>
                <c:pt idx="698">
                  <c:v>5.0099999999999999E-2</c:v>
                </c:pt>
                <c:pt idx="699">
                  <c:v>5.0099999999999999E-2</c:v>
                </c:pt>
                <c:pt idx="700">
                  <c:v>5.0099999999999999E-2</c:v>
                </c:pt>
                <c:pt idx="701">
                  <c:v>5.0099999999999999E-2</c:v>
                </c:pt>
                <c:pt idx="702">
                  <c:v>5.0099999999999999E-2</c:v>
                </c:pt>
                <c:pt idx="703">
                  <c:v>5.0099999999999999E-2</c:v>
                </c:pt>
                <c:pt idx="704">
                  <c:v>5.0099999999999999E-2</c:v>
                </c:pt>
                <c:pt idx="705">
                  <c:v>5.0099999999999999E-2</c:v>
                </c:pt>
                <c:pt idx="706">
                  <c:v>5.0099999999999999E-2</c:v>
                </c:pt>
                <c:pt idx="707">
                  <c:v>5.0099999999999999E-2</c:v>
                </c:pt>
                <c:pt idx="708">
                  <c:v>5.0099999999999999E-2</c:v>
                </c:pt>
                <c:pt idx="709">
                  <c:v>5.0099999999999999E-2</c:v>
                </c:pt>
                <c:pt idx="710">
                  <c:v>5.0099999999999999E-2</c:v>
                </c:pt>
                <c:pt idx="711">
                  <c:v>5.0099999999999999E-2</c:v>
                </c:pt>
                <c:pt idx="712">
                  <c:v>5.0099999999999999E-2</c:v>
                </c:pt>
                <c:pt idx="713">
                  <c:v>5.0099999999999999E-2</c:v>
                </c:pt>
                <c:pt idx="714">
                  <c:v>5.0099999999999999E-2</c:v>
                </c:pt>
                <c:pt idx="715">
                  <c:v>5.0099999999999999E-2</c:v>
                </c:pt>
                <c:pt idx="716">
                  <c:v>5.0099999999999999E-2</c:v>
                </c:pt>
                <c:pt idx="717">
                  <c:v>5.0099999999999999E-2</c:v>
                </c:pt>
                <c:pt idx="718">
                  <c:v>5.0099999999999999E-2</c:v>
                </c:pt>
                <c:pt idx="719">
                  <c:v>5.0099999999999999E-2</c:v>
                </c:pt>
                <c:pt idx="720">
                  <c:v>5.0099999999999999E-2</c:v>
                </c:pt>
                <c:pt idx="721">
                  <c:v>5.0099999999999999E-2</c:v>
                </c:pt>
                <c:pt idx="722">
                  <c:v>5.0099999999999999E-2</c:v>
                </c:pt>
                <c:pt idx="723">
                  <c:v>5.0099999999999999E-2</c:v>
                </c:pt>
                <c:pt idx="724">
                  <c:v>5.0099999999999999E-2</c:v>
                </c:pt>
                <c:pt idx="725">
                  <c:v>5.0099999999999999E-2</c:v>
                </c:pt>
                <c:pt idx="726">
                  <c:v>5.0099999999999999E-2</c:v>
                </c:pt>
                <c:pt idx="727">
                  <c:v>5.0099999999999999E-2</c:v>
                </c:pt>
                <c:pt idx="728">
                  <c:v>5.0099999999999999E-2</c:v>
                </c:pt>
                <c:pt idx="729">
                  <c:v>5.0099999999999999E-2</c:v>
                </c:pt>
                <c:pt idx="730">
                  <c:v>5.0099999999999999E-2</c:v>
                </c:pt>
                <c:pt idx="731">
                  <c:v>5.0099999999999999E-2</c:v>
                </c:pt>
                <c:pt idx="732">
                  <c:v>5.0099999999999999E-2</c:v>
                </c:pt>
                <c:pt idx="733">
                  <c:v>5.0099999999999999E-2</c:v>
                </c:pt>
                <c:pt idx="734">
                  <c:v>5.0099999999999999E-2</c:v>
                </c:pt>
                <c:pt idx="735">
                  <c:v>5.0099999999999999E-2</c:v>
                </c:pt>
                <c:pt idx="736">
                  <c:v>5.0099999999999999E-2</c:v>
                </c:pt>
                <c:pt idx="737">
                  <c:v>5.0099999999999999E-2</c:v>
                </c:pt>
                <c:pt idx="738">
                  <c:v>5.0099999999999999E-2</c:v>
                </c:pt>
                <c:pt idx="739">
                  <c:v>5.0099999999999999E-2</c:v>
                </c:pt>
                <c:pt idx="740">
                  <c:v>5.0099999999999999E-2</c:v>
                </c:pt>
                <c:pt idx="741">
                  <c:v>5.0099999999999999E-2</c:v>
                </c:pt>
                <c:pt idx="742">
                  <c:v>5.0099999999999999E-2</c:v>
                </c:pt>
                <c:pt idx="743">
                  <c:v>5.0099999999999999E-2</c:v>
                </c:pt>
                <c:pt idx="744">
                  <c:v>5.0099999999999999E-2</c:v>
                </c:pt>
                <c:pt idx="745">
                  <c:v>5.0099999999999999E-2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'[Discharge.Primary@BQ766632.csv]Sheet1'!$G$1</c:f>
              <c:strCache>
                <c:ptCount val="1"/>
                <c:pt idx="0">
                  <c:v>Average flow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  <a:lumOff val="40000"/>
                </a:schemeClr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'[Discharge.Primary@BQ766632.csv]Sheet1'!$A$2:$A$747</c:f>
              <c:numCache>
                <c:formatCode>m/d/yyyy</c:formatCode>
                <c:ptCount val="746"/>
                <c:pt idx="0">
                  <c:v>42725</c:v>
                </c:pt>
                <c:pt idx="1">
                  <c:v>42726</c:v>
                </c:pt>
                <c:pt idx="2">
                  <c:v>42727</c:v>
                </c:pt>
                <c:pt idx="3">
                  <c:v>42728</c:v>
                </c:pt>
                <c:pt idx="4">
                  <c:v>42729</c:v>
                </c:pt>
                <c:pt idx="5">
                  <c:v>42730</c:v>
                </c:pt>
                <c:pt idx="6">
                  <c:v>42731</c:v>
                </c:pt>
                <c:pt idx="7">
                  <c:v>42732</c:v>
                </c:pt>
                <c:pt idx="8">
                  <c:v>42733</c:v>
                </c:pt>
                <c:pt idx="9">
                  <c:v>42734</c:v>
                </c:pt>
                <c:pt idx="10">
                  <c:v>42735</c:v>
                </c:pt>
                <c:pt idx="11">
                  <c:v>42736</c:v>
                </c:pt>
                <c:pt idx="12">
                  <c:v>42737</c:v>
                </c:pt>
                <c:pt idx="13">
                  <c:v>42738</c:v>
                </c:pt>
                <c:pt idx="14">
                  <c:v>42739</c:v>
                </c:pt>
                <c:pt idx="15">
                  <c:v>42740</c:v>
                </c:pt>
                <c:pt idx="16">
                  <c:v>42741</c:v>
                </c:pt>
                <c:pt idx="17">
                  <c:v>42742</c:v>
                </c:pt>
                <c:pt idx="18">
                  <c:v>42743</c:v>
                </c:pt>
                <c:pt idx="19">
                  <c:v>42744</c:v>
                </c:pt>
                <c:pt idx="20">
                  <c:v>42745</c:v>
                </c:pt>
                <c:pt idx="21">
                  <c:v>42746</c:v>
                </c:pt>
                <c:pt idx="22">
                  <c:v>42747</c:v>
                </c:pt>
                <c:pt idx="23">
                  <c:v>42748</c:v>
                </c:pt>
                <c:pt idx="24">
                  <c:v>42749</c:v>
                </c:pt>
                <c:pt idx="25">
                  <c:v>42750</c:v>
                </c:pt>
                <c:pt idx="26">
                  <c:v>42751</c:v>
                </c:pt>
                <c:pt idx="27">
                  <c:v>42752</c:v>
                </c:pt>
                <c:pt idx="28">
                  <c:v>42753</c:v>
                </c:pt>
                <c:pt idx="29">
                  <c:v>42754</c:v>
                </c:pt>
                <c:pt idx="30">
                  <c:v>42755</c:v>
                </c:pt>
                <c:pt idx="31">
                  <c:v>42756</c:v>
                </c:pt>
                <c:pt idx="32">
                  <c:v>42757</c:v>
                </c:pt>
                <c:pt idx="33">
                  <c:v>42758</c:v>
                </c:pt>
                <c:pt idx="34">
                  <c:v>42759</c:v>
                </c:pt>
                <c:pt idx="35">
                  <c:v>42760</c:v>
                </c:pt>
                <c:pt idx="36">
                  <c:v>42761</c:v>
                </c:pt>
                <c:pt idx="37">
                  <c:v>42762</c:v>
                </c:pt>
                <c:pt idx="38">
                  <c:v>42763</c:v>
                </c:pt>
                <c:pt idx="39">
                  <c:v>42764</c:v>
                </c:pt>
                <c:pt idx="40">
                  <c:v>42765</c:v>
                </c:pt>
                <c:pt idx="41">
                  <c:v>42766</c:v>
                </c:pt>
                <c:pt idx="42">
                  <c:v>42767</c:v>
                </c:pt>
                <c:pt idx="43">
                  <c:v>42768</c:v>
                </c:pt>
                <c:pt idx="44">
                  <c:v>42769</c:v>
                </c:pt>
                <c:pt idx="45">
                  <c:v>42770</c:v>
                </c:pt>
                <c:pt idx="46">
                  <c:v>42771</c:v>
                </c:pt>
                <c:pt idx="47">
                  <c:v>42772</c:v>
                </c:pt>
                <c:pt idx="48">
                  <c:v>42773</c:v>
                </c:pt>
                <c:pt idx="49">
                  <c:v>42774</c:v>
                </c:pt>
                <c:pt idx="50">
                  <c:v>42775</c:v>
                </c:pt>
                <c:pt idx="51">
                  <c:v>42776</c:v>
                </c:pt>
                <c:pt idx="52">
                  <c:v>42777</c:v>
                </c:pt>
                <c:pt idx="53">
                  <c:v>42778</c:v>
                </c:pt>
                <c:pt idx="54">
                  <c:v>42779</c:v>
                </c:pt>
                <c:pt idx="55">
                  <c:v>42780</c:v>
                </c:pt>
                <c:pt idx="56">
                  <c:v>42781</c:v>
                </c:pt>
                <c:pt idx="57">
                  <c:v>42782</c:v>
                </c:pt>
                <c:pt idx="58">
                  <c:v>42783</c:v>
                </c:pt>
                <c:pt idx="59">
                  <c:v>42784</c:v>
                </c:pt>
                <c:pt idx="60">
                  <c:v>42785</c:v>
                </c:pt>
                <c:pt idx="61">
                  <c:v>42786</c:v>
                </c:pt>
                <c:pt idx="62">
                  <c:v>42787</c:v>
                </c:pt>
                <c:pt idx="63">
                  <c:v>42788</c:v>
                </c:pt>
                <c:pt idx="64">
                  <c:v>42789</c:v>
                </c:pt>
                <c:pt idx="65">
                  <c:v>42790</c:v>
                </c:pt>
                <c:pt idx="66">
                  <c:v>42791</c:v>
                </c:pt>
                <c:pt idx="67">
                  <c:v>42792</c:v>
                </c:pt>
                <c:pt idx="68">
                  <c:v>42793</c:v>
                </c:pt>
                <c:pt idx="69">
                  <c:v>42794</c:v>
                </c:pt>
                <c:pt idx="70">
                  <c:v>42795</c:v>
                </c:pt>
                <c:pt idx="71">
                  <c:v>42796</c:v>
                </c:pt>
                <c:pt idx="72">
                  <c:v>42797</c:v>
                </c:pt>
                <c:pt idx="73">
                  <c:v>42798</c:v>
                </c:pt>
                <c:pt idx="74">
                  <c:v>42799</c:v>
                </c:pt>
                <c:pt idx="75">
                  <c:v>42800</c:v>
                </c:pt>
                <c:pt idx="76">
                  <c:v>42801</c:v>
                </c:pt>
                <c:pt idx="77">
                  <c:v>42802</c:v>
                </c:pt>
                <c:pt idx="78">
                  <c:v>42803</c:v>
                </c:pt>
                <c:pt idx="79">
                  <c:v>42804</c:v>
                </c:pt>
                <c:pt idx="80">
                  <c:v>42805</c:v>
                </c:pt>
                <c:pt idx="81">
                  <c:v>42806</c:v>
                </c:pt>
                <c:pt idx="82">
                  <c:v>42807</c:v>
                </c:pt>
                <c:pt idx="83">
                  <c:v>42808</c:v>
                </c:pt>
                <c:pt idx="84">
                  <c:v>42809</c:v>
                </c:pt>
                <c:pt idx="85">
                  <c:v>42810</c:v>
                </c:pt>
                <c:pt idx="86">
                  <c:v>42811</c:v>
                </c:pt>
                <c:pt idx="87">
                  <c:v>42812</c:v>
                </c:pt>
                <c:pt idx="88">
                  <c:v>42813</c:v>
                </c:pt>
                <c:pt idx="89">
                  <c:v>42814</c:v>
                </c:pt>
                <c:pt idx="90">
                  <c:v>42815</c:v>
                </c:pt>
                <c:pt idx="91">
                  <c:v>42816</c:v>
                </c:pt>
                <c:pt idx="92">
                  <c:v>42817</c:v>
                </c:pt>
                <c:pt idx="93">
                  <c:v>42818</c:v>
                </c:pt>
                <c:pt idx="94">
                  <c:v>42819</c:v>
                </c:pt>
                <c:pt idx="95">
                  <c:v>42820</c:v>
                </c:pt>
                <c:pt idx="96">
                  <c:v>42821</c:v>
                </c:pt>
                <c:pt idx="97">
                  <c:v>42822</c:v>
                </c:pt>
                <c:pt idx="98">
                  <c:v>42823</c:v>
                </c:pt>
                <c:pt idx="99">
                  <c:v>42824</c:v>
                </c:pt>
                <c:pt idx="100">
                  <c:v>42825</c:v>
                </c:pt>
                <c:pt idx="101">
                  <c:v>42826</c:v>
                </c:pt>
                <c:pt idx="102">
                  <c:v>42827</c:v>
                </c:pt>
                <c:pt idx="103">
                  <c:v>42828</c:v>
                </c:pt>
                <c:pt idx="104">
                  <c:v>42829</c:v>
                </c:pt>
                <c:pt idx="105">
                  <c:v>42830</c:v>
                </c:pt>
                <c:pt idx="106">
                  <c:v>42831</c:v>
                </c:pt>
                <c:pt idx="107">
                  <c:v>42832</c:v>
                </c:pt>
                <c:pt idx="108">
                  <c:v>42833</c:v>
                </c:pt>
                <c:pt idx="109">
                  <c:v>42834</c:v>
                </c:pt>
                <c:pt idx="110">
                  <c:v>42835</c:v>
                </c:pt>
                <c:pt idx="111">
                  <c:v>42836</c:v>
                </c:pt>
                <c:pt idx="112">
                  <c:v>42837</c:v>
                </c:pt>
                <c:pt idx="113">
                  <c:v>42838</c:v>
                </c:pt>
                <c:pt idx="114">
                  <c:v>42839</c:v>
                </c:pt>
                <c:pt idx="115">
                  <c:v>42840</c:v>
                </c:pt>
                <c:pt idx="116">
                  <c:v>42841</c:v>
                </c:pt>
                <c:pt idx="117">
                  <c:v>42842</c:v>
                </c:pt>
                <c:pt idx="118">
                  <c:v>42843</c:v>
                </c:pt>
                <c:pt idx="119">
                  <c:v>42844</c:v>
                </c:pt>
                <c:pt idx="120">
                  <c:v>42845</c:v>
                </c:pt>
                <c:pt idx="121">
                  <c:v>42846</c:v>
                </c:pt>
                <c:pt idx="122">
                  <c:v>42847</c:v>
                </c:pt>
                <c:pt idx="123">
                  <c:v>42848</c:v>
                </c:pt>
                <c:pt idx="124">
                  <c:v>42849</c:v>
                </c:pt>
                <c:pt idx="125">
                  <c:v>42850</c:v>
                </c:pt>
                <c:pt idx="126">
                  <c:v>42851</c:v>
                </c:pt>
                <c:pt idx="127">
                  <c:v>42852</c:v>
                </c:pt>
                <c:pt idx="128">
                  <c:v>42853</c:v>
                </c:pt>
                <c:pt idx="129">
                  <c:v>42854</c:v>
                </c:pt>
                <c:pt idx="130">
                  <c:v>42855</c:v>
                </c:pt>
                <c:pt idx="131">
                  <c:v>42856</c:v>
                </c:pt>
                <c:pt idx="132">
                  <c:v>42857</c:v>
                </c:pt>
                <c:pt idx="133">
                  <c:v>42858</c:v>
                </c:pt>
                <c:pt idx="134">
                  <c:v>42859</c:v>
                </c:pt>
                <c:pt idx="135">
                  <c:v>42860</c:v>
                </c:pt>
                <c:pt idx="136">
                  <c:v>42861</c:v>
                </c:pt>
                <c:pt idx="137">
                  <c:v>42862</c:v>
                </c:pt>
                <c:pt idx="138">
                  <c:v>42863</c:v>
                </c:pt>
                <c:pt idx="139">
                  <c:v>42864</c:v>
                </c:pt>
                <c:pt idx="140">
                  <c:v>42865</c:v>
                </c:pt>
                <c:pt idx="141">
                  <c:v>42866</c:v>
                </c:pt>
                <c:pt idx="142">
                  <c:v>42867</c:v>
                </c:pt>
                <c:pt idx="143">
                  <c:v>42868</c:v>
                </c:pt>
                <c:pt idx="144">
                  <c:v>42869</c:v>
                </c:pt>
                <c:pt idx="145">
                  <c:v>42870</c:v>
                </c:pt>
                <c:pt idx="146">
                  <c:v>42871</c:v>
                </c:pt>
                <c:pt idx="147">
                  <c:v>42872</c:v>
                </c:pt>
                <c:pt idx="148">
                  <c:v>42873</c:v>
                </c:pt>
                <c:pt idx="149">
                  <c:v>42874</c:v>
                </c:pt>
                <c:pt idx="150">
                  <c:v>42875</c:v>
                </c:pt>
                <c:pt idx="151">
                  <c:v>42876</c:v>
                </c:pt>
                <c:pt idx="152">
                  <c:v>42877</c:v>
                </c:pt>
                <c:pt idx="153">
                  <c:v>42878</c:v>
                </c:pt>
                <c:pt idx="154">
                  <c:v>42879</c:v>
                </c:pt>
                <c:pt idx="155">
                  <c:v>42880</c:v>
                </c:pt>
                <c:pt idx="156">
                  <c:v>42881</c:v>
                </c:pt>
                <c:pt idx="157">
                  <c:v>42882</c:v>
                </c:pt>
                <c:pt idx="158">
                  <c:v>42883</c:v>
                </c:pt>
                <c:pt idx="159">
                  <c:v>42884</c:v>
                </c:pt>
                <c:pt idx="160">
                  <c:v>42885</c:v>
                </c:pt>
                <c:pt idx="161">
                  <c:v>42886</c:v>
                </c:pt>
                <c:pt idx="162">
                  <c:v>42887</c:v>
                </c:pt>
                <c:pt idx="163">
                  <c:v>42888</c:v>
                </c:pt>
                <c:pt idx="164">
                  <c:v>42889</c:v>
                </c:pt>
                <c:pt idx="165">
                  <c:v>42890</c:v>
                </c:pt>
                <c:pt idx="166">
                  <c:v>42891</c:v>
                </c:pt>
                <c:pt idx="167">
                  <c:v>42892</c:v>
                </c:pt>
                <c:pt idx="168">
                  <c:v>42893</c:v>
                </c:pt>
                <c:pt idx="169">
                  <c:v>42894</c:v>
                </c:pt>
                <c:pt idx="170">
                  <c:v>42895</c:v>
                </c:pt>
                <c:pt idx="171">
                  <c:v>42896</c:v>
                </c:pt>
                <c:pt idx="172">
                  <c:v>42897</c:v>
                </c:pt>
                <c:pt idx="173">
                  <c:v>42898</c:v>
                </c:pt>
                <c:pt idx="174">
                  <c:v>42899</c:v>
                </c:pt>
                <c:pt idx="175">
                  <c:v>42900</c:v>
                </c:pt>
                <c:pt idx="176">
                  <c:v>42901</c:v>
                </c:pt>
                <c:pt idx="177">
                  <c:v>42902</c:v>
                </c:pt>
                <c:pt idx="178">
                  <c:v>42903</c:v>
                </c:pt>
                <c:pt idx="179">
                  <c:v>42904</c:v>
                </c:pt>
                <c:pt idx="180">
                  <c:v>42905</c:v>
                </c:pt>
                <c:pt idx="181">
                  <c:v>42906</c:v>
                </c:pt>
                <c:pt idx="182">
                  <c:v>42907</c:v>
                </c:pt>
                <c:pt idx="183">
                  <c:v>42908</c:v>
                </c:pt>
                <c:pt idx="184">
                  <c:v>42909</c:v>
                </c:pt>
                <c:pt idx="185">
                  <c:v>42910</c:v>
                </c:pt>
                <c:pt idx="186">
                  <c:v>42911</c:v>
                </c:pt>
                <c:pt idx="187">
                  <c:v>42912</c:v>
                </c:pt>
                <c:pt idx="188">
                  <c:v>42913</c:v>
                </c:pt>
                <c:pt idx="189">
                  <c:v>42914</c:v>
                </c:pt>
                <c:pt idx="190">
                  <c:v>42915</c:v>
                </c:pt>
                <c:pt idx="191">
                  <c:v>42916</c:v>
                </c:pt>
                <c:pt idx="192">
                  <c:v>42917</c:v>
                </c:pt>
                <c:pt idx="193">
                  <c:v>42918</c:v>
                </c:pt>
                <c:pt idx="194">
                  <c:v>42919</c:v>
                </c:pt>
                <c:pt idx="195">
                  <c:v>42920</c:v>
                </c:pt>
                <c:pt idx="196">
                  <c:v>42921</c:v>
                </c:pt>
                <c:pt idx="197">
                  <c:v>42922</c:v>
                </c:pt>
                <c:pt idx="198">
                  <c:v>42923</c:v>
                </c:pt>
                <c:pt idx="199">
                  <c:v>42924</c:v>
                </c:pt>
                <c:pt idx="200">
                  <c:v>42925</c:v>
                </c:pt>
                <c:pt idx="201">
                  <c:v>42926</c:v>
                </c:pt>
                <c:pt idx="202">
                  <c:v>42927</c:v>
                </c:pt>
                <c:pt idx="203">
                  <c:v>42928</c:v>
                </c:pt>
                <c:pt idx="204">
                  <c:v>42929</c:v>
                </c:pt>
                <c:pt idx="205">
                  <c:v>42930</c:v>
                </c:pt>
                <c:pt idx="206">
                  <c:v>42931</c:v>
                </c:pt>
                <c:pt idx="207">
                  <c:v>42932</c:v>
                </c:pt>
                <c:pt idx="208">
                  <c:v>42933</c:v>
                </c:pt>
                <c:pt idx="209">
                  <c:v>42934</c:v>
                </c:pt>
                <c:pt idx="210">
                  <c:v>42935</c:v>
                </c:pt>
                <c:pt idx="211">
                  <c:v>42936</c:v>
                </c:pt>
                <c:pt idx="212">
                  <c:v>42937</c:v>
                </c:pt>
                <c:pt idx="213">
                  <c:v>42938</c:v>
                </c:pt>
                <c:pt idx="214">
                  <c:v>42939</c:v>
                </c:pt>
                <c:pt idx="215">
                  <c:v>42940</c:v>
                </c:pt>
                <c:pt idx="216">
                  <c:v>42941</c:v>
                </c:pt>
                <c:pt idx="217">
                  <c:v>42942</c:v>
                </c:pt>
                <c:pt idx="218">
                  <c:v>42943</c:v>
                </c:pt>
                <c:pt idx="219">
                  <c:v>42944</c:v>
                </c:pt>
                <c:pt idx="220">
                  <c:v>42945</c:v>
                </c:pt>
                <c:pt idx="221">
                  <c:v>42946</c:v>
                </c:pt>
                <c:pt idx="222">
                  <c:v>42947</c:v>
                </c:pt>
                <c:pt idx="223">
                  <c:v>42948</c:v>
                </c:pt>
                <c:pt idx="224">
                  <c:v>42949</c:v>
                </c:pt>
                <c:pt idx="225">
                  <c:v>42950</c:v>
                </c:pt>
                <c:pt idx="226">
                  <c:v>42951</c:v>
                </c:pt>
                <c:pt idx="227">
                  <c:v>42952</c:v>
                </c:pt>
                <c:pt idx="228">
                  <c:v>42953</c:v>
                </c:pt>
                <c:pt idx="229">
                  <c:v>42954</c:v>
                </c:pt>
                <c:pt idx="230">
                  <c:v>42955</c:v>
                </c:pt>
                <c:pt idx="231">
                  <c:v>42956</c:v>
                </c:pt>
                <c:pt idx="232">
                  <c:v>42957</c:v>
                </c:pt>
                <c:pt idx="233">
                  <c:v>42958</c:v>
                </c:pt>
                <c:pt idx="234">
                  <c:v>42959</c:v>
                </c:pt>
                <c:pt idx="235">
                  <c:v>42960</c:v>
                </c:pt>
                <c:pt idx="236">
                  <c:v>42961</c:v>
                </c:pt>
                <c:pt idx="237">
                  <c:v>42962</c:v>
                </c:pt>
                <c:pt idx="238">
                  <c:v>42963</c:v>
                </c:pt>
                <c:pt idx="239">
                  <c:v>42964</c:v>
                </c:pt>
                <c:pt idx="240">
                  <c:v>42965</c:v>
                </c:pt>
                <c:pt idx="241">
                  <c:v>42966</c:v>
                </c:pt>
                <c:pt idx="242">
                  <c:v>42967</c:v>
                </c:pt>
                <c:pt idx="243">
                  <c:v>42968</c:v>
                </c:pt>
                <c:pt idx="244">
                  <c:v>42969</c:v>
                </c:pt>
                <c:pt idx="245">
                  <c:v>42970</c:v>
                </c:pt>
                <c:pt idx="246">
                  <c:v>42971</c:v>
                </c:pt>
                <c:pt idx="247">
                  <c:v>42972</c:v>
                </c:pt>
                <c:pt idx="248">
                  <c:v>42973</c:v>
                </c:pt>
                <c:pt idx="249">
                  <c:v>42974</c:v>
                </c:pt>
                <c:pt idx="250">
                  <c:v>42975</c:v>
                </c:pt>
                <c:pt idx="251">
                  <c:v>42976</c:v>
                </c:pt>
                <c:pt idx="252">
                  <c:v>42977</c:v>
                </c:pt>
                <c:pt idx="253">
                  <c:v>42978</c:v>
                </c:pt>
                <c:pt idx="254">
                  <c:v>42979</c:v>
                </c:pt>
                <c:pt idx="255">
                  <c:v>42980</c:v>
                </c:pt>
                <c:pt idx="256">
                  <c:v>42981</c:v>
                </c:pt>
                <c:pt idx="257">
                  <c:v>42982</c:v>
                </c:pt>
                <c:pt idx="258">
                  <c:v>42983</c:v>
                </c:pt>
                <c:pt idx="259">
                  <c:v>42984</c:v>
                </c:pt>
                <c:pt idx="260">
                  <c:v>42985</c:v>
                </c:pt>
                <c:pt idx="261">
                  <c:v>42986</c:v>
                </c:pt>
                <c:pt idx="262">
                  <c:v>42987</c:v>
                </c:pt>
                <c:pt idx="263">
                  <c:v>42988</c:v>
                </c:pt>
                <c:pt idx="264">
                  <c:v>42989</c:v>
                </c:pt>
                <c:pt idx="265">
                  <c:v>42990</c:v>
                </c:pt>
                <c:pt idx="266">
                  <c:v>42991</c:v>
                </c:pt>
                <c:pt idx="267">
                  <c:v>42992</c:v>
                </c:pt>
                <c:pt idx="268">
                  <c:v>42993</c:v>
                </c:pt>
                <c:pt idx="269">
                  <c:v>42994</c:v>
                </c:pt>
                <c:pt idx="270">
                  <c:v>42995</c:v>
                </c:pt>
                <c:pt idx="271">
                  <c:v>42996</c:v>
                </c:pt>
                <c:pt idx="272">
                  <c:v>42997</c:v>
                </c:pt>
                <c:pt idx="273">
                  <c:v>42998</c:v>
                </c:pt>
                <c:pt idx="274">
                  <c:v>42999</c:v>
                </c:pt>
                <c:pt idx="275">
                  <c:v>43000</c:v>
                </c:pt>
                <c:pt idx="276">
                  <c:v>43001</c:v>
                </c:pt>
                <c:pt idx="277">
                  <c:v>43002</c:v>
                </c:pt>
                <c:pt idx="278">
                  <c:v>43003</c:v>
                </c:pt>
                <c:pt idx="279">
                  <c:v>43004</c:v>
                </c:pt>
                <c:pt idx="280">
                  <c:v>43005</c:v>
                </c:pt>
                <c:pt idx="281">
                  <c:v>43006</c:v>
                </c:pt>
                <c:pt idx="282">
                  <c:v>43007</c:v>
                </c:pt>
                <c:pt idx="283">
                  <c:v>43008</c:v>
                </c:pt>
                <c:pt idx="284">
                  <c:v>43009</c:v>
                </c:pt>
                <c:pt idx="285">
                  <c:v>43010</c:v>
                </c:pt>
                <c:pt idx="286">
                  <c:v>43011</c:v>
                </c:pt>
                <c:pt idx="287">
                  <c:v>43012</c:v>
                </c:pt>
                <c:pt idx="288">
                  <c:v>43013</c:v>
                </c:pt>
                <c:pt idx="289">
                  <c:v>43014</c:v>
                </c:pt>
                <c:pt idx="290">
                  <c:v>43015</c:v>
                </c:pt>
                <c:pt idx="291">
                  <c:v>43016</c:v>
                </c:pt>
                <c:pt idx="292">
                  <c:v>43017</c:v>
                </c:pt>
                <c:pt idx="293">
                  <c:v>43018</c:v>
                </c:pt>
                <c:pt idx="294">
                  <c:v>43019</c:v>
                </c:pt>
                <c:pt idx="295">
                  <c:v>43020</c:v>
                </c:pt>
                <c:pt idx="296">
                  <c:v>43021</c:v>
                </c:pt>
                <c:pt idx="297">
                  <c:v>43022</c:v>
                </c:pt>
                <c:pt idx="298">
                  <c:v>43023</c:v>
                </c:pt>
                <c:pt idx="299">
                  <c:v>43024</c:v>
                </c:pt>
                <c:pt idx="300">
                  <c:v>43025</c:v>
                </c:pt>
                <c:pt idx="301">
                  <c:v>43026</c:v>
                </c:pt>
                <c:pt idx="302">
                  <c:v>43027</c:v>
                </c:pt>
                <c:pt idx="303">
                  <c:v>43028</c:v>
                </c:pt>
                <c:pt idx="304">
                  <c:v>43029</c:v>
                </c:pt>
                <c:pt idx="305">
                  <c:v>43030</c:v>
                </c:pt>
                <c:pt idx="306">
                  <c:v>43031</c:v>
                </c:pt>
                <c:pt idx="307">
                  <c:v>43032</c:v>
                </c:pt>
                <c:pt idx="308">
                  <c:v>43033</c:v>
                </c:pt>
                <c:pt idx="309">
                  <c:v>43034</c:v>
                </c:pt>
                <c:pt idx="310">
                  <c:v>43035</c:v>
                </c:pt>
                <c:pt idx="311">
                  <c:v>43036</c:v>
                </c:pt>
                <c:pt idx="312">
                  <c:v>43037</c:v>
                </c:pt>
                <c:pt idx="313">
                  <c:v>43038</c:v>
                </c:pt>
                <c:pt idx="314">
                  <c:v>43039</c:v>
                </c:pt>
                <c:pt idx="315">
                  <c:v>43040</c:v>
                </c:pt>
                <c:pt idx="316">
                  <c:v>43041</c:v>
                </c:pt>
                <c:pt idx="317">
                  <c:v>43042</c:v>
                </c:pt>
                <c:pt idx="318">
                  <c:v>43043</c:v>
                </c:pt>
                <c:pt idx="319">
                  <c:v>43044</c:v>
                </c:pt>
                <c:pt idx="320">
                  <c:v>43045</c:v>
                </c:pt>
                <c:pt idx="321">
                  <c:v>43046</c:v>
                </c:pt>
                <c:pt idx="322">
                  <c:v>43047</c:v>
                </c:pt>
                <c:pt idx="323">
                  <c:v>43048</c:v>
                </c:pt>
                <c:pt idx="324">
                  <c:v>43049</c:v>
                </c:pt>
                <c:pt idx="325">
                  <c:v>43050</c:v>
                </c:pt>
                <c:pt idx="326">
                  <c:v>43051</c:v>
                </c:pt>
                <c:pt idx="327">
                  <c:v>43052</c:v>
                </c:pt>
                <c:pt idx="328">
                  <c:v>43053</c:v>
                </c:pt>
                <c:pt idx="329">
                  <c:v>43054</c:v>
                </c:pt>
                <c:pt idx="330">
                  <c:v>43055</c:v>
                </c:pt>
                <c:pt idx="331">
                  <c:v>43056</c:v>
                </c:pt>
                <c:pt idx="332">
                  <c:v>43057</c:v>
                </c:pt>
                <c:pt idx="333">
                  <c:v>43058</c:v>
                </c:pt>
                <c:pt idx="334">
                  <c:v>43059</c:v>
                </c:pt>
                <c:pt idx="335">
                  <c:v>43060</c:v>
                </c:pt>
                <c:pt idx="336">
                  <c:v>43061</c:v>
                </c:pt>
                <c:pt idx="337">
                  <c:v>43062</c:v>
                </c:pt>
                <c:pt idx="338">
                  <c:v>43063</c:v>
                </c:pt>
                <c:pt idx="339">
                  <c:v>43064</c:v>
                </c:pt>
                <c:pt idx="340">
                  <c:v>43065</c:v>
                </c:pt>
                <c:pt idx="341">
                  <c:v>43066</c:v>
                </c:pt>
                <c:pt idx="342">
                  <c:v>43067</c:v>
                </c:pt>
                <c:pt idx="343">
                  <c:v>43068</c:v>
                </c:pt>
                <c:pt idx="344">
                  <c:v>43069</c:v>
                </c:pt>
                <c:pt idx="345">
                  <c:v>43070</c:v>
                </c:pt>
                <c:pt idx="346">
                  <c:v>43071</c:v>
                </c:pt>
                <c:pt idx="347">
                  <c:v>43072</c:v>
                </c:pt>
                <c:pt idx="348">
                  <c:v>43073</c:v>
                </c:pt>
                <c:pt idx="349">
                  <c:v>43074</c:v>
                </c:pt>
                <c:pt idx="350">
                  <c:v>43075</c:v>
                </c:pt>
                <c:pt idx="351">
                  <c:v>43076</c:v>
                </c:pt>
                <c:pt idx="352">
                  <c:v>43077</c:v>
                </c:pt>
                <c:pt idx="353">
                  <c:v>43078</c:v>
                </c:pt>
                <c:pt idx="354">
                  <c:v>43079</c:v>
                </c:pt>
                <c:pt idx="355">
                  <c:v>43080</c:v>
                </c:pt>
                <c:pt idx="356">
                  <c:v>43081</c:v>
                </c:pt>
                <c:pt idx="357">
                  <c:v>43082</c:v>
                </c:pt>
                <c:pt idx="358">
                  <c:v>43083</c:v>
                </c:pt>
                <c:pt idx="359">
                  <c:v>43084</c:v>
                </c:pt>
                <c:pt idx="360">
                  <c:v>43085</c:v>
                </c:pt>
                <c:pt idx="361">
                  <c:v>43086</c:v>
                </c:pt>
                <c:pt idx="362">
                  <c:v>43087</c:v>
                </c:pt>
                <c:pt idx="363">
                  <c:v>43088</c:v>
                </c:pt>
                <c:pt idx="364">
                  <c:v>43089</c:v>
                </c:pt>
                <c:pt idx="365">
                  <c:v>43090</c:v>
                </c:pt>
                <c:pt idx="366">
                  <c:v>43091</c:v>
                </c:pt>
                <c:pt idx="367">
                  <c:v>43092</c:v>
                </c:pt>
                <c:pt idx="368">
                  <c:v>43093</c:v>
                </c:pt>
                <c:pt idx="369">
                  <c:v>43094</c:v>
                </c:pt>
                <c:pt idx="370">
                  <c:v>43095</c:v>
                </c:pt>
                <c:pt idx="371">
                  <c:v>43096</c:v>
                </c:pt>
                <c:pt idx="372">
                  <c:v>43097</c:v>
                </c:pt>
                <c:pt idx="373">
                  <c:v>43098</c:v>
                </c:pt>
                <c:pt idx="374">
                  <c:v>43099</c:v>
                </c:pt>
                <c:pt idx="375">
                  <c:v>43100</c:v>
                </c:pt>
                <c:pt idx="376">
                  <c:v>43101</c:v>
                </c:pt>
                <c:pt idx="377">
                  <c:v>43102</c:v>
                </c:pt>
                <c:pt idx="378">
                  <c:v>43103</c:v>
                </c:pt>
                <c:pt idx="379">
                  <c:v>43104</c:v>
                </c:pt>
                <c:pt idx="380">
                  <c:v>43105</c:v>
                </c:pt>
                <c:pt idx="381">
                  <c:v>43106</c:v>
                </c:pt>
                <c:pt idx="382">
                  <c:v>43107</c:v>
                </c:pt>
                <c:pt idx="383">
                  <c:v>43108</c:v>
                </c:pt>
                <c:pt idx="384">
                  <c:v>43109</c:v>
                </c:pt>
                <c:pt idx="385">
                  <c:v>43110</c:v>
                </c:pt>
                <c:pt idx="386">
                  <c:v>43111</c:v>
                </c:pt>
                <c:pt idx="387">
                  <c:v>43112</c:v>
                </c:pt>
                <c:pt idx="388">
                  <c:v>43113</c:v>
                </c:pt>
                <c:pt idx="389">
                  <c:v>43114</c:v>
                </c:pt>
                <c:pt idx="390">
                  <c:v>43115</c:v>
                </c:pt>
                <c:pt idx="391">
                  <c:v>43116</c:v>
                </c:pt>
                <c:pt idx="392">
                  <c:v>43117</c:v>
                </c:pt>
                <c:pt idx="393">
                  <c:v>43118</c:v>
                </c:pt>
                <c:pt idx="394">
                  <c:v>43119</c:v>
                </c:pt>
                <c:pt idx="395">
                  <c:v>43120</c:v>
                </c:pt>
                <c:pt idx="396">
                  <c:v>43121</c:v>
                </c:pt>
                <c:pt idx="397">
                  <c:v>43122</c:v>
                </c:pt>
                <c:pt idx="398">
                  <c:v>43123</c:v>
                </c:pt>
                <c:pt idx="399">
                  <c:v>43124</c:v>
                </c:pt>
                <c:pt idx="400">
                  <c:v>43125</c:v>
                </c:pt>
                <c:pt idx="401">
                  <c:v>43126</c:v>
                </c:pt>
                <c:pt idx="402">
                  <c:v>43127</c:v>
                </c:pt>
                <c:pt idx="403">
                  <c:v>43128</c:v>
                </c:pt>
                <c:pt idx="404">
                  <c:v>43129</c:v>
                </c:pt>
                <c:pt idx="405">
                  <c:v>43130</c:v>
                </c:pt>
                <c:pt idx="406">
                  <c:v>43131</c:v>
                </c:pt>
                <c:pt idx="407">
                  <c:v>43132</c:v>
                </c:pt>
                <c:pt idx="408">
                  <c:v>43133</c:v>
                </c:pt>
                <c:pt idx="409">
                  <c:v>43134</c:v>
                </c:pt>
                <c:pt idx="410">
                  <c:v>43135</c:v>
                </c:pt>
                <c:pt idx="411">
                  <c:v>43136</c:v>
                </c:pt>
                <c:pt idx="412">
                  <c:v>43137</c:v>
                </c:pt>
                <c:pt idx="413">
                  <c:v>43138</c:v>
                </c:pt>
                <c:pt idx="414">
                  <c:v>43139</c:v>
                </c:pt>
                <c:pt idx="415">
                  <c:v>43140</c:v>
                </c:pt>
                <c:pt idx="416">
                  <c:v>43141</c:v>
                </c:pt>
                <c:pt idx="417">
                  <c:v>43142</c:v>
                </c:pt>
                <c:pt idx="418">
                  <c:v>43143</c:v>
                </c:pt>
                <c:pt idx="419">
                  <c:v>43144</c:v>
                </c:pt>
                <c:pt idx="420">
                  <c:v>43145</c:v>
                </c:pt>
                <c:pt idx="421">
                  <c:v>43146</c:v>
                </c:pt>
                <c:pt idx="422">
                  <c:v>43147</c:v>
                </c:pt>
                <c:pt idx="423">
                  <c:v>43148</c:v>
                </c:pt>
                <c:pt idx="424">
                  <c:v>43149</c:v>
                </c:pt>
                <c:pt idx="425">
                  <c:v>43150</c:v>
                </c:pt>
                <c:pt idx="426">
                  <c:v>43151</c:v>
                </c:pt>
                <c:pt idx="427">
                  <c:v>43152</c:v>
                </c:pt>
                <c:pt idx="428">
                  <c:v>43153</c:v>
                </c:pt>
                <c:pt idx="429">
                  <c:v>43154</c:v>
                </c:pt>
                <c:pt idx="430">
                  <c:v>43155</c:v>
                </c:pt>
                <c:pt idx="431">
                  <c:v>43156</c:v>
                </c:pt>
                <c:pt idx="432">
                  <c:v>43157</c:v>
                </c:pt>
                <c:pt idx="433">
                  <c:v>43158</c:v>
                </c:pt>
                <c:pt idx="434">
                  <c:v>43159</c:v>
                </c:pt>
                <c:pt idx="435">
                  <c:v>43160</c:v>
                </c:pt>
                <c:pt idx="436">
                  <c:v>43161</c:v>
                </c:pt>
                <c:pt idx="437">
                  <c:v>43162</c:v>
                </c:pt>
                <c:pt idx="438">
                  <c:v>43163</c:v>
                </c:pt>
                <c:pt idx="439">
                  <c:v>43164</c:v>
                </c:pt>
                <c:pt idx="440">
                  <c:v>43165</c:v>
                </c:pt>
                <c:pt idx="441">
                  <c:v>43166</c:v>
                </c:pt>
                <c:pt idx="442">
                  <c:v>43167</c:v>
                </c:pt>
                <c:pt idx="443">
                  <c:v>43168</c:v>
                </c:pt>
                <c:pt idx="444">
                  <c:v>43169</c:v>
                </c:pt>
                <c:pt idx="445">
                  <c:v>43170</c:v>
                </c:pt>
                <c:pt idx="446">
                  <c:v>43171</c:v>
                </c:pt>
                <c:pt idx="447">
                  <c:v>43172</c:v>
                </c:pt>
                <c:pt idx="448">
                  <c:v>43173</c:v>
                </c:pt>
                <c:pt idx="449">
                  <c:v>43174</c:v>
                </c:pt>
                <c:pt idx="450">
                  <c:v>43175</c:v>
                </c:pt>
                <c:pt idx="451">
                  <c:v>43176</c:v>
                </c:pt>
                <c:pt idx="452">
                  <c:v>43177</c:v>
                </c:pt>
                <c:pt idx="453">
                  <c:v>43178</c:v>
                </c:pt>
                <c:pt idx="454">
                  <c:v>43179</c:v>
                </c:pt>
                <c:pt idx="455">
                  <c:v>43180</c:v>
                </c:pt>
                <c:pt idx="456">
                  <c:v>43181</c:v>
                </c:pt>
                <c:pt idx="457">
                  <c:v>43182</c:v>
                </c:pt>
                <c:pt idx="458">
                  <c:v>43183</c:v>
                </c:pt>
                <c:pt idx="459">
                  <c:v>43184</c:v>
                </c:pt>
                <c:pt idx="460">
                  <c:v>43185</c:v>
                </c:pt>
                <c:pt idx="461">
                  <c:v>43186</c:v>
                </c:pt>
                <c:pt idx="462">
                  <c:v>43187</c:v>
                </c:pt>
                <c:pt idx="463">
                  <c:v>43188</c:v>
                </c:pt>
                <c:pt idx="464">
                  <c:v>43189</c:v>
                </c:pt>
                <c:pt idx="465">
                  <c:v>43190</c:v>
                </c:pt>
                <c:pt idx="466">
                  <c:v>43191</c:v>
                </c:pt>
                <c:pt idx="467">
                  <c:v>43192</c:v>
                </c:pt>
                <c:pt idx="468">
                  <c:v>43193</c:v>
                </c:pt>
                <c:pt idx="469">
                  <c:v>43194</c:v>
                </c:pt>
                <c:pt idx="470">
                  <c:v>43195</c:v>
                </c:pt>
                <c:pt idx="471">
                  <c:v>43196</c:v>
                </c:pt>
                <c:pt idx="472">
                  <c:v>43197</c:v>
                </c:pt>
                <c:pt idx="473">
                  <c:v>43198</c:v>
                </c:pt>
                <c:pt idx="474">
                  <c:v>43199</c:v>
                </c:pt>
                <c:pt idx="475">
                  <c:v>43200</c:v>
                </c:pt>
                <c:pt idx="476">
                  <c:v>43201</c:v>
                </c:pt>
                <c:pt idx="477">
                  <c:v>43202</c:v>
                </c:pt>
                <c:pt idx="478">
                  <c:v>43203</c:v>
                </c:pt>
                <c:pt idx="479">
                  <c:v>43204</c:v>
                </c:pt>
                <c:pt idx="480">
                  <c:v>43205</c:v>
                </c:pt>
                <c:pt idx="481">
                  <c:v>43206</c:v>
                </c:pt>
                <c:pt idx="482">
                  <c:v>43207</c:v>
                </c:pt>
                <c:pt idx="483">
                  <c:v>43208</c:v>
                </c:pt>
                <c:pt idx="484">
                  <c:v>43209</c:v>
                </c:pt>
                <c:pt idx="485">
                  <c:v>43210</c:v>
                </c:pt>
                <c:pt idx="486">
                  <c:v>43211</c:v>
                </c:pt>
                <c:pt idx="487">
                  <c:v>43212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43218</c:v>
                </c:pt>
                <c:pt idx="494">
                  <c:v>43219</c:v>
                </c:pt>
                <c:pt idx="495">
                  <c:v>43220</c:v>
                </c:pt>
                <c:pt idx="496">
                  <c:v>43221</c:v>
                </c:pt>
                <c:pt idx="497">
                  <c:v>43222</c:v>
                </c:pt>
                <c:pt idx="498">
                  <c:v>43223</c:v>
                </c:pt>
                <c:pt idx="499">
                  <c:v>43224</c:v>
                </c:pt>
                <c:pt idx="500">
                  <c:v>43225</c:v>
                </c:pt>
                <c:pt idx="501">
                  <c:v>43226</c:v>
                </c:pt>
                <c:pt idx="502">
                  <c:v>43227</c:v>
                </c:pt>
                <c:pt idx="503">
                  <c:v>43228</c:v>
                </c:pt>
                <c:pt idx="504">
                  <c:v>43229</c:v>
                </c:pt>
                <c:pt idx="505">
                  <c:v>43230</c:v>
                </c:pt>
                <c:pt idx="506">
                  <c:v>43231</c:v>
                </c:pt>
                <c:pt idx="507">
                  <c:v>43232</c:v>
                </c:pt>
                <c:pt idx="508">
                  <c:v>43233</c:v>
                </c:pt>
                <c:pt idx="509">
                  <c:v>43234</c:v>
                </c:pt>
                <c:pt idx="510">
                  <c:v>43235</c:v>
                </c:pt>
                <c:pt idx="511">
                  <c:v>43236</c:v>
                </c:pt>
                <c:pt idx="512">
                  <c:v>43237</c:v>
                </c:pt>
                <c:pt idx="513">
                  <c:v>43238</c:v>
                </c:pt>
                <c:pt idx="514">
                  <c:v>43239</c:v>
                </c:pt>
                <c:pt idx="515">
                  <c:v>43240</c:v>
                </c:pt>
                <c:pt idx="516">
                  <c:v>43241</c:v>
                </c:pt>
                <c:pt idx="517">
                  <c:v>43242</c:v>
                </c:pt>
                <c:pt idx="518">
                  <c:v>43243</c:v>
                </c:pt>
                <c:pt idx="519">
                  <c:v>43244</c:v>
                </c:pt>
                <c:pt idx="520">
                  <c:v>43245</c:v>
                </c:pt>
                <c:pt idx="521">
                  <c:v>43246</c:v>
                </c:pt>
                <c:pt idx="522">
                  <c:v>43247</c:v>
                </c:pt>
                <c:pt idx="523">
                  <c:v>43248</c:v>
                </c:pt>
                <c:pt idx="524">
                  <c:v>43249</c:v>
                </c:pt>
                <c:pt idx="525">
                  <c:v>43250</c:v>
                </c:pt>
                <c:pt idx="526">
                  <c:v>43251</c:v>
                </c:pt>
                <c:pt idx="527">
                  <c:v>43252</c:v>
                </c:pt>
                <c:pt idx="528">
                  <c:v>43253</c:v>
                </c:pt>
                <c:pt idx="529">
                  <c:v>43254</c:v>
                </c:pt>
                <c:pt idx="530">
                  <c:v>43255</c:v>
                </c:pt>
                <c:pt idx="531">
                  <c:v>43256</c:v>
                </c:pt>
                <c:pt idx="532">
                  <c:v>43257</c:v>
                </c:pt>
                <c:pt idx="533">
                  <c:v>43258</c:v>
                </c:pt>
                <c:pt idx="534">
                  <c:v>43259</c:v>
                </c:pt>
                <c:pt idx="535">
                  <c:v>43260</c:v>
                </c:pt>
                <c:pt idx="536">
                  <c:v>43261</c:v>
                </c:pt>
                <c:pt idx="537">
                  <c:v>43262</c:v>
                </c:pt>
                <c:pt idx="538">
                  <c:v>43263</c:v>
                </c:pt>
                <c:pt idx="539">
                  <c:v>43264</c:v>
                </c:pt>
                <c:pt idx="540">
                  <c:v>43265</c:v>
                </c:pt>
                <c:pt idx="541">
                  <c:v>43266</c:v>
                </c:pt>
                <c:pt idx="542">
                  <c:v>43267</c:v>
                </c:pt>
                <c:pt idx="543">
                  <c:v>43268</c:v>
                </c:pt>
                <c:pt idx="544">
                  <c:v>43269</c:v>
                </c:pt>
                <c:pt idx="545">
                  <c:v>43270</c:v>
                </c:pt>
                <c:pt idx="546">
                  <c:v>43271</c:v>
                </c:pt>
                <c:pt idx="547">
                  <c:v>43272</c:v>
                </c:pt>
                <c:pt idx="548">
                  <c:v>43273</c:v>
                </c:pt>
                <c:pt idx="549">
                  <c:v>43274</c:v>
                </c:pt>
                <c:pt idx="550">
                  <c:v>43275</c:v>
                </c:pt>
                <c:pt idx="551">
                  <c:v>43276</c:v>
                </c:pt>
                <c:pt idx="552">
                  <c:v>43277</c:v>
                </c:pt>
                <c:pt idx="553">
                  <c:v>43278</c:v>
                </c:pt>
                <c:pt idx="554">
                  <c:v>43279</c:v>
                </c:pt>
                <c:pt idx="555">
                  <c:v>43280</c:v>
                </c:pt>
                <c:pt idx="556">
                  <c:v>43281</c:v>
                </c:pt>
                <c:pt idx="557">
                  <c:v>43282</c:v>
                </c:pt>
                <c:pt idx="558">
                  <c:v>43283</c:v>
                </c:pt>
                <c:pt idx="559">
                  <c:v>43284</c:v>
                </c:pt>
                <c:pt idx="560">
                  <c:v>43285</c:v>
                </c:pt>
                <c:pt idx="561">
                  <c:v>43286</c:v>
                </c:pt>
                <c:pt idx="562">
                  <c:v>43287</c:v>
                </c:pt>
                <c:pt idx="563">
                  <c:v>43288</c:v>
                </c:pt>
                <c:pt idx="564">
                  <c:v>43289</c:v>
                </c:pt>
                <c:pt idx="565">
                  <c:v>43290</c:v>
                </c:pt>
                <c:pt idx="566">
                  <c:v>43291</c:v>
                </c:pt>
                <c:pt idx="567">
                  <c:v>43292</c:v>
                </c:pt>
                <c:pt idx="568">
                  <c:v>43293</c:v>
                </c:pt>
                <c:pt idx="569">
                  <c:v>43294</c:v>
                </c:pt>
                <c:pt idx="570">
                  <c:v>43295</c:v>
                </c:pt>
                <c:pt idx="571">
                  <c:v>43296</c:v>
                </c:pt>
                <c:pt idx="572">
                  <c:v>43297</c:v>
                </c:pt>
                <c:pt idx="573">
                  <c:v>43298</c:v>
                </c:pt>
                <c:pt idx="574">
                  <c:v>43299</c:v>
                </c:pt>
                <c:pt idx="575">
                  <c:v>43300</c:v>
                </c:pt>
                <c:pt idx="576">
                  <c:v>43301</c:v>
                </c:pt>
                <c:pt idx="577">
                  <c:v>43302</c:v>
                </c:pt>
                <c:pt idx="578">
                  <c:v>43303</c:v>
                </c:pt>
                <c:pt idx="579">
                  <c:v>43304</c:v>
                </c:pt>
                <c:pt idx="580">
                  <c:v>43305</c:v>
                </c:pt>
                <c:pt idx="581">
                  <c:v>43306</c:v>
                </c:pt>
                <c:pt idx="582">
                  <c:v>43307</c:v>
                </c:pt>
                <c:pt idx="583">
                  <c:v>43308</c:v>
                </c:pt>
                <c:pt idx="584">
                  <c:v>43309</c:v>
                </c:pt>
                <c:pt idx="585">
                  <c:v>43310</c:v>
                </c:pt>
                <c:pt idx="586">
                  <c:v>43311</c:v>
                </c:pt>
                <c:pt idx="587">
                  <c:v>43312</c:v>
                </c:pt>
                <c:pt idx="588">
                  <c:v>43313</c:v>
                </c:pt>
                <c:pt idx="589">
                  <c:v>43314</c:v>
                </c:pt>
                <c:pt idx="590">
                  <c:v>43315</c:v>
                </c:pt>
                <c:pt idx="591">
                  <c:v>43316</c:v>
                </c:pt>
                <c:pt idx="592">
                  <c:v>43317</c:v>
                </c:pt>
                <c:pt idx="593">
                  <c:v>43318</c:v>
                </c:pt>
                <c:pt idx="594">
                  <c:v>43319</c:v>
                </c:pt>
                <c:pt idx="595">
                  <c:v>43320</c:v>
                </c:pt>
                <c:pt idx="596">
                  <c:v>43321</c:v>
                </c:pt>
                <c:pt idx="597">
                  <c:v>43322</c:v>
                </c:pt>
                <c:pt idx="598">
                  <c:v>43323</c:v>
                </c:pt>
                <c:pt idx="599">
                  <c:v>43324</c:v>
                </c:pt>
                <c:pt idx="600">
                  <c:v>43325</c:v>
                </c:pt>
                <c:pt idx="601">
                  <c:v>43326</c:v>
                </c:pt>
                <c:pt idx="602">
                  <c:v>43327</c:v>
                </c:pt>
                <c:pt idx="603">
                  <c:v>43328</c:v>
                </c:pt>
                <c:pt idx="604">
                  <c:v>43329</c:v>
                </c:pt>
                <c:pt idx="605">
                  <c:v>43330</c:v>
                </c:pt>
                <c:pt idx="606">
                  <c:v>43331</c:v>
                </c:pt>
                <c:pt idx="607">
                  <c:v>43332</c:v>
                </c:pt>
                <c:pt idx="608">
                  <c:v>43333</c:v>
                </c:pt>
                <c:pt idx="609">
                  <c:v>43334</c:v>
                </c:pt>
                <c:pt idx="610">
                  <c:v>43335</c:v>
                </c:pt>
                <c:pt idx="611">
                  <c:v>43336</c:v>
                </c:pt>
                <c:pt idx="612">
                  <c:v>43337</c:v>
                </c:pt>
                <c:pt idx="613">
                  <c:v>43338</c:v>
                </c:pt>
                <c:pt idx="614">
                  <c:v>43339</c:v>
                </c:pt>
                <c:pt idx="615">
                  <c:v>43340</c:v>
                </c:pt>
                <c:pt idx="616">
                  <c:v>43341</c:v>
                </c:pt>
                <c:pt idx="617">
                  <c:v>43342</c:v>
                </c:pt>
                <c:pt idx="618">
                  <c:v>43343</c:v>
                </c:pt>
                <c:pt idx="619">
                  <c:v>43344</c:v>
                </c:pt>
                <c:pt idx="620">
                  <c:v>43345</c:v>
                </c:pt>
                <c:pt idx="621">
                  <c:v>43346</c:v>
                </c:pt>
                <c:pt idx="622">
                  <c:v>43347</c:v>
                </c:pt>
                <c:pt idx="623">
                  <c:v>43348</c:v>
                </c:pt>
                <c:pt idx="624">
                  <c:v>43349</c:v>
                </c:pt>
                <c:pt idx="625">
                  <c:v>43350</c:v>
                </c:pt>
                <c:pt idx="626">
                  <c:v>43351</c:v>
                </c:pt>
                <c:pt idx="627">
                  <c:v>43352</c:v>
                </c:pt>
                <c:pt idx="628">
                  <c:v>43353</c:v>
                </c:pt>
                <c:pt idx="629">
                  <c:v>43354</c:v>
                </c:pt>
                <c:pt idx="630">
                  <c:v>43355</c:v>
                </c:pt>
                <c:pt idx="631">
                  <c:v>43356</c:v>
                </c:pt>
                <c:pt idx="632">
                  <c:v>43357</c:v>
                </c:pt>
                <c:pt idx="633">
                  <c:v>43358</c:v>
                </c:pt>
                <c:pt idx="634">
                  <c:v>43359</c:v>
                </c:pt>
                <c:pt idx="635">
                  <c:v>43360</c:v>
                </c:pt>
                <c:pt idx="636">
                  <c:v>43361</c:v>
                </c:pt>
                <c:pt idx="637">
                  <c:v>43362</c:v>
                </c:pt>
                <c:pt idx="638">
                  <c:v>43363</c:v>
                </c:pt>
                <c:pt idx="639">
                  <c:v>43364</c:v>
                </c:pt>
                <c:pt idx="640">
                  <c:v>43365</c:v>
                </c:pt>
                <c:pt idx="641">
                  <c:v>43366</c:v>
                </c:pt>
                <c:pt idx="642">
                  <c:v>43367</c:v>
                </c:pt>
                <c:pt idx="643">
                  <c:v>43368</c:v>
                </c:pt>
                <c:pt idx="644">
                  <c:v>43369</c:v>
                </c:pt>
                <c:pt idx="645">
                  <c:v>43370</c:v>
                </c:pt>
                <c:pt idx="646">
                  <c:v>43371</c:v>
                </c:pt>
                <c:pt idx="647">
                  <c:v>43372</c:v>
                </c:pt>
                <c:pt idx="648">
                  <c:v>43373</c:v>
                </c:pt>
                <c:pt idx="649">
                  <c:v>43374</c:v>
                </c:pt>
                <c:pt idx="650">
                  <c:v>43375</c:v>
                </c:pt>
                <c:pt idx="651">
                  <c:v>43376</c:v>
                </c:pt>
                <c:pt idx="652">
                  <c:v>43377</c:v>
                </c:pt>
                <c:pt idx="653">
                  <c:v>43378</c:v>
                </c:pt>
                <c:pt idx="654">
                  <c:v>43379</c:v>
                </c:pt>
                <c:pt idx="655">
                  <c:v>43380</c:v>
                </c:pt>
                <c:pt idx="656">
                  <c:v>43381</c:v>
                </c:pt>
                <c:pt idx="657">
                  <c:v>43382</c:v>
                </c:pt>
                <c:pt idx="658">
                  <c:v>43383</c:v>
                </c:pt>
                <c:pt idx="659">
                  <c:v>43384</c:v>
                </c:pt>
                <c:pt idx="660">
                  <c:v>43385</c:v>
                </c:pt>
                <c:pt idx="661">
                  <c:v>43386</c:v>
                </c:pt>
                <c:pt idx="662">
                  <c:v>43387</c:v>
                </c:pt>
                <c:pt idx="663">
                  <c:v>43388</c:v>
                </c:pt>
                <c:pt idx="664">
                  <c:v>43389</c:v>
                </c:pt>
                <c:pt idx="665">
                  <c:v>43390</c:v>
                </c:pt>
                <c:pt idx="666">
                  <c:v>43391</c:v>
                </c:pt>
                <c:pt idx="667">
                  <c:v>43392</c:v>
                </c:pt>
                <c:pt idx="668">
                  <c:v>43393</c:v>
                </c:pt>
                <c:pt idx="669">
                  <c:v>43394</c:v>
                </c:pt>
                <c:pt idx="670">
                  <c:v>43395</c:v>
                </c:pt>
                <c:pt idx="671">
                  <c:v>43396</c:v>
                </c:pt>
                <c:pt idx="672">
                  <c:v>43397</c:v>
                </c:pt>
                <c:pt idx="673">
                  <c:v>43398</c:v>
                </c:pt>
                <c:pt idx="674">
                  <c:v>43399</c:v>
                </c:pt>
                <c:pt idx="675">
                  <c:v>43400</c:v>
                </c:pt>
                <c:pt idx="676">
                  <c:v>43401</c:v>
                </c:pt>
                <c:pt idx="677">
                  <c:v>43402</c:v>
                </c:pt>
                <c:pt idx="678">
                  <c:v>43403</c:v>
                </c:pt>
                <c:pt idx="679">
                  <c:v>43404</c:v>
                </c:pt>
                <c:pt idx="680">
                  <c:v>43405</c:v>
                </c:pt>
                <c:pt idx="681">
                  <c:v>43406</c:v>
                </c:pt>
                <c:pt idx="682">
                  <c:v>43407</c:v>
                </c:pt>
                <c:pt idx="683">
                  <c:v>43408</c:v>
                </c:pt>
                <c:pt idx="684">
                  <c:v>43409</c:v>
                </c:pt>
                <c:pt idx="685">
                  <c:v>43410</c:v>
                </c:pt>
                <c:pt idx="686">
                  <c:v>43411</c:v>
                </c:pt>
                <c:pt idx="687">
                  <c:v>43412</c:v>
                </c:pt>
                <c:pt idx="688">
                  <c:v>43413</c:v>
                </c:pt>
                <c:pt idx="689">
                  <c:v>43414</c:v>
                </c:pt>
                <c:pt idx="690">
                  <c:v>43415</c:v>
                </c:pt>
                <c:pt idx="691">
                  <c:v>43416</c:v>
                </c:pt>
                <c:pt idx="692">
                  <c:v>43417</c:v>
                </c:pt>
                <c:pt idx="693">
                  <c:v>43418</c:v>
                </c:pt>
                <c:pt idx="694">
                  <c:v>43419</c:v>
                </c:pt>
                <c:pt idx="695">
                  <c:v>43420</c:v>
                </c:pt>
                <c:pt idx="696">
                  <c:v>43421</c:v>
                </c:pt>
                <c:pt idx="697">
                  <c:v>43422</c:v>
                </c:pt>
                <c:pt idx="698">
                  <c:v>43423</c:v>
                </c:pt>
                <c:pt idx="699">
                  <c:v>43424</c:v>
                </c:pt>
                <c:pt idx="700">
                  <c:v>43425</c:v>
                </c:pt>
                <c:pt idx="701">
                  <c:v>43426</c:v>
                </c:pt>
                <c:pt idx="702">
                  <c:v>43427</c:v>
                </c:pt>
                <c:pt idx="703">
                  <c:v>43428</c:v>
                </c:pt>
                <c:pt idx="704">
                  <c:v>43429</c:v>
                </c:pt>
                <c:pt idx="705">
                  <c:v>43430</c:v>
                </c:pt>
                <c:pt idx="706">
                  <c:v>43431</c:v>
                </c:pt>
                <c:pt idx="707">
                  <c:v>43432</c:v>
                </c:pt>
                <c:pt idx="708">
                  <c:v>43433</c:v>
                </c:pt>
                <c:pt idx="709">
                  <c:v>43434</c:v>
                </c:pt>
                <c:pt idx="710">
                  <c:v>43435</c:v>
                </c:pt>
                <c:pt idx="711">
                  <c:v>43436</c:v>
                </c:pt>
                <c:pt idx="712">
                  <c:v>43437</c:v>
                </c:pt>
                <c:pt idx="713">
                  <c:v>43438</c:v>
                </c:pt>
                <c:pt idx="714">
                  <c:v>43439</c:v>
                </c:pt>
                <c:pt idx="715">
                  <c:v>43440</c:v>
                </c:pt>
                <c:pt idx="716">
                  <c:v>43441</c:v>
                </c:pt>
                <c:pt idx="717">
                  <c:v>43442</c:v>
                </c:pt>
                <c:pt idx="718">
                  <c:v>43443</c:v>
                </c:pt>
                <c:pt idx="719">
                  <c:v>43444</c:v>
                </c:pt>
                <c:pt idx="720">
                  <c:v>43445</c:v>
                </c:pt>
                <c:pt idx="721">
                  <c:v>43446</c:v>
                </c:pt>
                <c:pt idx="722">
                  <c:v>43447</c:v>
                </c:pt>
                <c:pt idx="723">
                  <c:v>43448</c:v>
                </c:pt>
                <c:pt idx="724">
                  <c:v>43449</c:v>
                </c:pt>
                <c:pt idx="725">
                  <c:v>43450</c:v>
                </c:pt>
                <c:pt idx="726">
                  <c:v>43451</c:v>
                </c:pt>
                <c:pt idx="727">
                  <c:v>43452</c:v>
                </c:pt>
                <c:pt idx="728">
                  <c:v>43453</c:v>
                </c:pt>
                <c:pt idx="729">
                  <c:v>43454</c:v>
                </c:pt>
                <c:pt idx="730">
                  <c:v>43455</c:v>
                </c:pt>
                <c:pt idx="731">
                  <c:v>43456</c:v>
                </c:pt>
                <c:pt idx="732">
                  <c:v>43457</c:v>
                </c:pt>
                <c:pt idx="733">
                  <c:v>43458</c:v>
                </c:pt>
                <c:pt idx="734">
                  <c:v>43459</c:v>
                </c:pt>
                <c:pt idx="735">
                  <c:v>43460</c:v>
                </c:pt>
                <c:pt idx="736">
                  <c:v>43461</c:v>
                </c:pt>
                <c:pt idx="737">
                  <c:v>43462</c:v>
                </c:pt>
                <c:pt idx="738">
                  <c:v>43463</c:v>
                </c:pt>
                <c:pt idx="739">
                  <c:v>43464</c:v>
                </c:pt>
                <c:pt idx="740">
                  <c:v>43465</c:v>
                </c:pt>
                <c:pt idx="741">
                  <c:v>43466</c:v>
                </c:pt>
                <c:pt idx="742">
                  <c:v>43467</c:v>
                </c:pt>
                <c:pt idx="743">
                  <c:v>43468</c:v>
                </c:pt>
                <c:pt idx="744">
                  <c:v>43469</c:v>
                </c:pt>
                <c:pt idx="745">
                  <c:v>43470</c:v>
                </c:pt>
              </c:numCache>
            </c:numRef>
          </c:cat>
          <c:val>
            <c:numRef>
              <c:f>'[Discharge.Primary@BQ766632.csv]Sheet1'!$G$2:$G$747</c:f>
              <c:numCache>
                <c:formatCode>General</c:formatCode>
                <c:ptCount val="746"/>
                <c:pt idx="0">
                  <c:v>0.55764270409171346</c:v>
                </c:pt>
                <c:pt idx="1">
                  <c:v>0.55764270409171346</c:v>
                </c:pt>
                <c:pt idx="2">
                  <c:v>0.55764270409171346</c:v>
                </c:pt>
                <c:pt idx="3">
                  <c:v>0.55764270409171346</c:v>
                </c:pt>
                <c:pt idx="4">
                  <c:v>0.55764270409171346</c:v>
                </c:pt>
                <c:pt idx="5">
                  <c:v>0.55764270409171346</c:v>
                </c:pt>
                <c:pt idx="6">
                  <c:v>0.55764270409171346</c:v>
                </c:pt>
                <c:pt idx="7">
                  <c:v>0.55764270409171346</c:v>
                </c:pt>
                <c:pt idx="8">
                  <c:v>0.55764270409171346</c:v>
                </c:pt>
                <c:pt idx="9">
                  <c:v>0.55764270409171346</c:v>
                </c:pt>
                <c:pt idx="10">
                  <c:v>0.55764270409171346</c:v>
                </c:pt>
                <c:pt idx="11">
                  <c:v>0.55764270409171346</c:v>
                </c:pt>
                <c:pt idx="12">
                  <c:v>0.55764270409171346</c:v>
                </c:pt>
                <c:pt idx="13">
                  <c:v>0.55764270409171346</c:v>
                </c:pt>
                <c:pt idx="14">
                  <c:v>0.55764270409171346</c:v>
                </c:pt>
                <c:pt idx="15">
                  <c:v>0.55764270409171346</c:v>
                </c:pt>
                <c:pt idx="16">
                  <c:v>0.55764270409171346</c:v>
                </c:pt>
                <c:pt idx="17">
                  <c:v>0.55764270409171346</c:v>
                </c:pt>
                <c:pt idx="18">
                  <c:v>0.55764270409171346</c:v>
                </c:pt>
                <c:pt idx="19">
                  <c:v>0.55764270409171346</c:v>
                </c:pt>
                <c:pt idx="20">
                  <c:v>0.55764270409171346</c:v>
                </c:pt>
                <c:pt idx="21">
                  <c:v>0.55764270409171346</c:v>
                </c:pt>
                <c:pt idx="22">
                  <c:v>0.55764270409171346</c:v>
                </c:pt>
                <c:pt idx="23">
                  <c:v>0.55764270409171346</c:v>
                </c:pt>
                <c:pt idx="24">
                  <c:v>0.55764270409171346</c:v>
                </c:pt>
                <c:pt idx="25">
                  <c:v>0.55764270409171346</c:v>
                </c:pt>
                <c:pt idx="26">
                  <c:v>0.55764270409171346</c:v>
                </c:pt>
                <c:pt idx="27">
                  <c:v>0.55764270409171346</c:v>
                </c:pt>
                <c:pt idx="28">
                  <c:v>0.55764270409171346</c:v>
                </c:pt>
                <c:pt idx="29">
                  <c:v>0.55764270409171346</c:v>
                </c:pt>
                <c:pt idx="30">
                  <c:v>0.55764270409171346</c:v>
                </c:pt>
                <c:pt idx="31">
                  <c:v>0.55764270409171346</c:v>
                </c:pt>
                <c:pt idx="32">
                  <c:v>0.55764270409171346</c:v>
                </c:pt>
                <c:pt idx="33">
                  <c:v>0.55764270409171346</c:v>
                </c:pt>
                <c:pt idx="34">
                  <c:v>0.55764270409171346</c:v>
                </c:pt>
                <c:pt idx="35">
                  <c:v>0.55764270409171346</c:v>
                </c:pt>
                <c:pt idx="36">
                  <c:v>0.55764270409171346</c:v>
                </c:pt>
                <c:pt idx="37">
                  <c:v>0.55764270409171346</c:v>
                </c:pt>
                <c:pt idx="38">
                  <c:v>0.55764270409171346</c:v>
                </c:pt>
                <c:pt idx="39">
                  <c:v>0.55764270409171346</c:v>
                </c:pt>
                <c:pt idx="40">
                  <c:v>0.55764270409171346</c:v>
                </c:pt>
                <c:pt idx="41">
                  <c:v>0.55764270409171346</c:v>
                </c:pt>
                <c:pt idx="42">
                  <c:v>0.55764270409171346</c:v>
                </c:pt>
                <c:pt idx="43">
                  <c:v>0.55764270409171346</c:v>
                </c:pt>
                <c:pt idx="44">
                  <c:v>0.55764270409171346</c:v>
                </c:pt>
                <c:pt idx="45">
                  <c:v>0.55764270409171346</c:v>
                </c:pt>
                <c:pt idx="46">
                  <c:v>0.55764270409171346</c:v>
                </c:pt>
                <c:pt idx="47">
                  <c:v>0.55764270409171346</c:v>
                </c:pt>
                <c:pt idx="48">
                  <c:v>0.55764270409171346</c:v>
                </c:pt>
                <c:pt idx="49">
                  <c:v>0.55764270409171346</c:v>
                </c:pt>
                <c:pt idx="50">
                  <c:v>0.55764270409171346</c:v>
                </c:pt>
                <c:pt idx="51">
                  <c:v>0.55764270409171346</c:v>
                </c:pt>
                <c:pt idx="52">
                  <c:v>0.55764270409171346</c:v>
                </c:pt>
                <c:pt idx="53">
                  <c:v>0.55764270409171346</c:v>
                </c:pt>
                <c:pt idx="54">
                  <c:v>0.55764270409171346</c:v>
                </c:pt>
                <c:pt idx="55">
                  <c:v>0.55764270409171346</c:v>
                </c:pt>
                <c:pt idx="56">
                  <c:v>0.55764270409171346</c:v>
                </c:pt>
                <c:pt idx="57">
                  <c:v>0.55764270409171346</c:v>
                </c:pt>
                <c:pt idx="58">
                  <c:v>0.55764270409171346</c:v>
                </c:pt>
                <c:pt idx="59">
                  <c:v>0.55764270409171346</c:v>
                </c:pt>
                <c:pt idx="60">
                  <c:v>0.55764270409171346</c:v>
                </c:pt>
                <c:pt idx="61">
                  <c:v>0.55764270409171346</c:v>
                </c:pt>
                <c:pt idx="62">
                  <c:v>0.55764270409171346</c:v>
                </c:pt>
                <c:pt idx="63">
                  <c:v>0.55764270409171346</c:v>
                </c:pt>
                <c:pt idx="64">
                  <c:v>0.55764270409171346</c:v>
                </c:pt>
                <c:pt idx="65">
                  <c:v>0.55764270409171346</c:v>
                </c:pt>
                <c:pt idx="66">
                  <c:v>0.55764270409171346</c:v>
                </c:pt>
                <c:pt idx="67">
                  <c:v>0.55764270409171346</c:v>
                </c:pt>
                <c:pt idx="68">
                  <c:v>0.55764270409171346</c:v>
                </c:pt>
                <c:pt idx="69">
                  <c:v>0.55764270409171346</c:v>
                </c:pt>
                <c:pt idx="70">
                  <c:v>0.55764270409171346</c:v>
                </c:pt>
                <c:pt idx="71">
                  <c:v>0.55764270409171346</c:v>
                </c:pt>
                <c:pt idx="72">
                  <c:v>0.55764270409171346</c:v>
                </c:pt>
                <c:pt idx="73">
                  <c:v>0.55764270409171346</c:v>
                </c:pt>
                <c:pt idx="74">
                  <c:v>0.55764270409171346</c:v>
                </c:pt>
                <c:pt idx="75">
                  <c:v>0.55764270409171346</c:v>
                </c:pt>
                <c:pt idx="76">
                  <c:v>0.55764270409171346</c:v>
                </c:pt>
                <c:pt idx="77">
                  <c:v>0.55764270409171346</c:v>
                </c:pt>
                <c:pt idx="78">
                  <c:v>0.55764270409171346</c:v>
                </c:pt>
                <c:pt idx="79">
                  <c:v>0.55764270409171346</c:v>
                </c:pt>
                <c:pt idx="80">
                  <c:v>0.55764270409171346</c:v>
                </c:pt>
                <c:pt idx="81">
                  <c:v>0.55764270409171346</c:v>
                </c:pt>
                <c:pt idx="82">
                  <c:v>0.55764270409171346</c:v>
                </c:pt>
                <c:pt idx="83">
                  <c:v>0.55764270409171346</c:v>
                </c:pt>
                <c:pt idx="84">
                  <c:v>0.55764270409171346</c:v>
                </c:pt>
                <c:pt idx="85">
                  <c:v>0.55764270409171346</c:v>
                </c:pt>
                <c:pt idx="86">
                  <c:v>0.55764270409171346</c:v>
                </c:pt>
                <c:pt idx="87">
                  <c:v>0.55764270409171346</c:v>
                </c:pt>
                <c:pt idx="88">
                  <c:v>0.55764270409171346</c:v>
                </c:pt>
                <c:pt idx="89">
                  <c:v>0.55764270409171346</c:v>
                </c:pt>
                <c:pt idx="90">
                  <c:v>0.55764270409171346</c:v>
                </c:pt>
                <c:pt idx="91">
                  <c:v>0.55764270409171346</c:v>
                </c:pt>
                <c:pt idx="92">
                  <c:v>0.55764270409171346</c:v>
                </c:pt>
                <c:pt idx="93">
                  <c:v>0.55764270409171346</c:v>
                </c:pt>
                <c:pt idx="94">
                  <c:v>0.55764270409171346</c:v>
                </c:pt>
                <c:pt idx="95">
                  <c:v>0.55764270409171346</c:v>
                </c:pt>
                <c:pt idx="96">
                  <c:v>0.55764270409171346</c:v>
                </c:pt>
                <c:pt idx="97">
                  <c:v>0.55764270409171346</c:v>
                </c:pt>
                <c:pt idx="98">
                  <c:v>0.55764270409171346</c:v>
                </c:pt>
                <c:pt idx="99">
                  <c:v>0.55764270409171346</c:v>
                </c:pt>
                <c:pt idx="100">
                  <c:v>0.55764270409171346</c:v>
                </c:pt>
                <c:pt idx="101">
                  <c:v>0.55764270409171346</c:v>
                </c:pt>
                <c:pt idx="102">
                  <c:v>0.55764270409171346</c:v>
                </c:pt>
                <c:pt idx="103">
                  <c:v>0.55764270409171346</c:v>
                </c:pt>
                <c:pt idx="104">
                  <c:v>0.55764270409171346</c:v>
                </c:pt>
                <c:pt idx="105">
                  <c:v>0.55764270409171346</c:v>
                </c:pt>
                <c:pt idx="106">
                  <c:v>0.55764270409171346</c:v>
                </c:pt>
                <c:pt idx="107">
                  <c:v>0.55764270409171346</c:v>
                </c:pt>
                <c:pt idx="108">
                  <c:v>0.55764270409171346</c:v>
                </c:pt>
                <c:pt idx="109">
                  <c:v>0.55764270409171346</c:v>
                </c:pt>
                <c:pt idx="110">
                  <c:v>0.55764270409171346</c:v>
                </c:pt>
                <c:pt idx="111">
                  <c:v>0.55764270409171346</c:v>
                </c:pt>
                <c:pt idx="112">
                  <c:v>0.55764270409171346</c:v>
                </c:pt>
                <c:pt idx="113">
                  <c:v>0.55764270409171346</c:v>
                </c:pt>
                <c:pt idx="114">
                  <c:v>0.55764270409171346</c:v>
                </c:pt>
                <c:pt idx="115">
                  <c:v>0.55764270409171346</c:v>
                </c:pt>
                <c:pt idx="116">
                  <c:v>0.55764270409171346</c:v>
                </c:pt>
                <c:pt idx="117">
                  <c:v>0.55764270409171346</c:v>
                </c:pt>
                <c:pt idx="118">
                  <c:v>0.55764270409171346</c:v>
                </c:pt>
                <c:pt idx="119">
                  <c:v>0.55764270409171346</c:v>
                </c:pt>
                <c:pt idx="120">
                  <c:v>0.55764270409171346</c:v>
                </c:pt>
                <c:pt idx="121">
                  <c:v>0.55764270409171346</c:v>
                </c:pt>
                <c:pt idx="122">
                  <c:v>0.55764270409171346</c:v>
                </c:pt>
                <c:pt idx="123">
                  <c:v>0.55764270409171346</c:v>
                </c:pt>
                <c:pt idx="124">
                  <c:v>0.55764270409171346</c:v>
                </c:pt>
                <c:pt idx="125">
                  <c:v>0.55764270409171346</c:v>
                </c:pt>
                <c:pt idx="126">
                  <c:v>0.55764270409171346</c:v>
                </c:pt>
                <c:pt idx="127">
                  <c:v>0.55764270409171346</c:v>
                </c:pt>
                <c:pt idx="128">
                  <c:v>0.55764270409171346</c:v>
                </c:pt>
                <c:pt idx="129">
                  <c:v>0.55764270409171346</c:v>
                </c:pt>
                <c:pt idx="130">
                  <c:v>0.55764270409171346</c:v>
                </c:pt>
                <c:pt idx="131">
                  <c:v>0.55764270409171346</c:v>
                </c:pt>
                <c:pt idx="132">
                  <c:v>0.55764270409171346</c:v>
                </c:pt>
                <c:pt idx="133">
                  <c:v>0.55764270409171346</c:v>
                </c:pt>
                <c:pt idx="134">
                  <c:v>0.55764270409171346</c:v>
                </c:pt>
                <c:pt idx="135">
                  <c:v>0.55764270409171346</c:v>
                </c:pt>
                <c:pt idx="136">
                  <c:v>0.55764270409171346</c:v>
                </c:pt>
                <c:pt idx="137">
                  <c:v>0.55764270409171346</c:v>
                </c:pt>
                <c:pt idx="138">
                  <c:v>0.55764270409171346</c:v>
                </c:pt>
                <c:pt idx="139">
                  <c:v>0.55764270409171346</c:v>
                </c:pt>
                <c:pt idx="140">
                  <c:v>0.55764270409171346</c:v>
                </c:pt>
                <c:pt idx="141">
                  <c:v>0.55764270409171346</c:v>
                </c:pt>
                <c:pt idx="142">
                  <c:v>0.55764270409171346</c:v>
                </c:pt>
                <c:pt idx="143">
                  <c:v>0.55764270409171346</c:v>
                </c:pt>
                <c:pt idx="144">
                  <c:v>0.55764270409171346</c:v>
                </c:pt>
                <c:pt idx="145">
                  <c:v>0.55764270409171346</c:v>
                </c:pt>
                <c:pt idx="146">
                  <c:v>0.55764270409171346</c:v>
                </c:pt>
                <c:pt idx="147">
                  <c:v>0.55764270409171346</c:v>
                </c:pt>
                <c:pt idx="148">
                  <c:v>0.55764270409171346</c:v>
                </c:pt>
                <c:pt idx="149">
                  <c:v>0.55764270409171346</c:v>
                </c:pt>
                <c:pt idx="150">
                  <c:v>0.55764270409171346</c:v>
                </c:pt>
                <c:pt idx="151">
                  <c:v>0.55764270409171346</c:v>
                </c:pt>
                <c:pt idx="152">
                  <c:v>0.55764270409171346</c:v>
                </c:pt>
                <c:pt idx="153">
                  <c:v>0.55764270409171346</c:v>
                </c:pt>
                <c:pt idx="154">
                  <c:v>0.55764270409171346</c:v>
                </c:pt>
                <c:pt idx="155">
                  <c:v>0.55764270409171346</c:v>
                </c:pt>
                <c:pt idx="156">
                  <c:v>0.55764270409171346</c:v>
                </c:pt>
                <c:pt idx="157">
                  <c:v>0.55764270409171346</c:v>
                </c:pt>
                <c:pt idx="158">
                  <c:v>0.55764270409171346</c:v>
                </c:pt>
                <c:pt idx="159">
                  <c:v>0.55764270409171346</c:v>
                </c:pt>
                <c:pt idx="160">
                  <c:v>0.55764270409171346</c:v>
                </c:pt>
                <c:pt idx="161">
                  <c:v>0.55764270409171346</c:v>
                </c:pt>
                <c:pt idx="162">
                  <c:v>0.55764270409171346</c:v>
                </c:pt>
                <c:pt idx="163">
                  <c:v>0.55764270409171346</c:v>
                </c:pt>
                <c:pt idx="164">
                  <c:v>0.55764270409171346</c:v>
                </c:pt>
                <c:pt idx="165">
                  <c:v>0.55764270409171346</c:v>
                </c:pt>
                <c:pt idx="166">
                  <c:v>0.55764270409171346</c:v>
                </c:pt>
                <c:pt idx="167">
                  <c:v>0.55764270409171346</c:v>
                </c:pt>
                <c:pt idx="168">
                  <c:v>0.55764270409171346</c:v>
                </c:pt>
                <c:pt idx="169">
                  <c:v>0.55764270409171346</c:v>
                </c:pt>
                <c:pt idx="170">
                  <c:v>0.55764270409171346</c:v>
                </c:pt>
                <c:pt idx="171">
                  <c:v>0.55764270409171346</c:v>
                </c:pt>
                <c:pt idx="172">
                  <c:v>0.55764270409171346</c:v>
                </c:pt>
                <c:pt idx="173">
                  <c:v>0.55764270409171346</c:v>
                </c:pt>
                <c:pt idx="174">
                  <c:v>0.55764270409171346</c:v>
                </c:pt>
                <c:pt idx="175">
                  <c:v>0.55764270409171346</c:v>
                </c:pt>
                <c:pt idx="176">
                  <c:v>0.55764270409171346</c:v>
                </c:pt>
                <c:pt idx="177">
                  <c:v>0.55764270409171346</c:v>
                </c:pt>
                <c:pt idx="178">
                  <c:v>0.55764270409171346</c:v>
                </c:pt>
                <c:pt idx="179">
                  <c:v>0.55764270409171346</c:v>
                </c:pt>
                <c:pt idx="180">
                  <c:v>0.55764270409171346</c:v>
                </c:pt>
                <c:pt idx="181">
                  <c:v>0.55764270409171346</c:v>
                </c:pt>
                <c:pt idx="182">
                  <c:v>0.55764270409171346</c:v>
                </c:pt>
                <c:pt idx="183">
                  <c:v>0.55764270409171346</c:v>
                </c:pt>
                <c:pt idx="184">
                  <c:v>0.55764270409171346</c:v>
                </c:pt>
                <c:pt idx="185">
                  <c:v>0.55764270409171346</c:v>
                </c:pt>
                <c:pt idx="186">
                  <c:v>0.55764270409171346</c:v>
                </c:pt>
                <c:pt idx="187">
                  <c:v>0.55764270409171346</c:v>
                </c:pt>
                <c:pt idx="188">
                  <c:v>0.55764270409171346</c:v>
                </c:pt>
                <c:pt idx="189">
                  <c:v>0.55764270409171346</c:v>
                </c:pt>
                <c:pt idx="190">
                  <c:v>0.55764270409171346</c:v>
                </c:pt>
                <c:pt idx="191">
                  <c:v>0.55764270409171346</c:v>
                </c:pt>
                <c:pt idx="192">
                  <c:v>0.55764270409171346</c:v>
                </c:pt>
                <c:pt idx="193">
                  <c:v>0.55764270409171346</c:v>
                </c:pt>
                <c:pt idx="194">
                  <c:v>0.55764270409171346</c:v>
                </c:pt>
                <c:pt idx="195">
                  <c:v>0.55764270409171346</c:v>
                </c:pt>
                <c:pt idx="196">
                  <c:v>0.55764270409171346</c:v>
                </c:pt>
                <c:pt idx="197">
                  <c:v>0.55764270409171346</c:v>
                </c:pt>
                <c:pt idx="198">
                  <c:v>0.55764270409171346</c:v>
                </c:pt>
                <c:pt idx="199">
                  <c:v>0.55764270409171346</c:v>
                </c:pt>
                <c:pt idx="200">
                  <c:v>0.55764270409171346</c:v>
                </c:pt>
                <c:pt idx="201">
                  <c:v>0.55764270409171346</c:v>
                </c:pt>
                <c:pt idx="202">
                  <c:v>0.55764270409171346</c:v>
                </c:pt>
                <c:pt idx="203">
                  <c:v>0.55764270409171346</c:v>
                </c:pt>
                <c:pt idx="204">
                  <c:v>0.55764270409171346</c:v>
                </c:pt>
                <c:pt idx="205">
                  <c:v>0.55764270409171346</c:v>
                </c:pt>
                <c:pt idx="206">
                  <c:v>0.55764270409171346</c:v>
                </c:pt>
                <c:pt idx="207">
                  <c:v>0.55764270409171346</c:v>
                </c:pt>
                <c:pt idx="208">
                  <c:v>0.55764270409171346</c:v>
                </c:pt>
                <c:pt idx="209">
                  <c:v>0.55764270409171346</c:v>
                </c:pt>
                <c:pt idx="210">
                  <c:v>0.55764270409171346</c:v>
                </c:pt>
                <c:pt idx="211">
                  <c:v>0.55764270409171346</c:v>
                </c:pt>
                <c:pt idx="212">
                  <c:v>0.55764270409171346</c:v>
                </c:pt>
                <c:pt idx="213">
                  <c:v>0.55764270409171346</c:v>
                </c:pt>
                <c:pt idx="214">
                  <c:v>0.55764270409171346</c:v>
                </c:pt>
                <c:pt idx="215">
                  <c:v>0.55764270409171346</c:v>
                </c:pt>
                <c:pt idx="216">
                  <c:v>0.55764270409171346</c:v>
                </c:pt>
                <c:pt idx="217">
                  <c:v>0.55764270409171346</c:v>
                </c:pt>
                <c:pt idx="218">
                  <c:v>0.55764270409171346</c:v>
                </c:pt>
                <c:pt idx="219">
                  <c:v>0.55764270409171346</c:v>
                </c:pt>
                <c:pt idx="220">
                  <c:v>0.55764270409171346</c:v>
                </c:pt>
                <c:pt idx="221">
                  <c:v>0.55764270409171346</c:v>
                </c:pt>
                <c:pt idx="222">
                  <c:v>0.55764270409171346</c:v>
                </c:pt>
                <c:pt idx="223">
                  <c:v>0.55764270409171346</c:v>
                </c:pt>
                <c:pt idx="224">
                  <c:v>0.55764270409171346</c:v>
                </c:pt>
                <c:pt idx="225">
                  <c:v>0.55764270409171346</c:v>
                </c:pt>
                <c:pt idx="226">
                  <c:v>0.55764270409171346</c:v>
                </c:pt>
                <c:pt idx="227">
                  <c:v>0.55764270409171346</c:v>
                </c:pt>
                <c:pt idx="228">
                  <c:v>0.55764270409171346</c:v>
                </c:pt>
                <c:pt idx="229">
                  <c:v>0.55764270409171346</c:v>
                </c:pt>
                <c:pt idx="230">
                  <c:v>0.55764270409171346</c:v>
                </c:pt>
                <c:pt idx="231">
                  <c:v>0.55764270409171346</c:v>
                </c:pt>
                <c:pt idx="232">
                  <c:v>0.55764270409171346</c:v>
                </c:pt>
                <c:pt idx="233">
                  <c:v>0.55764270409171346</c:v>
                </c:pt>
                <c:pt idx="234">
                  <c:v>0.55764270409171346</c:v>
                </c:pt>
                <c:pt idx="235">
                  <c:v>0.55764270409171346</c:v>
                </c:pt>
                <c:pt idx="236">
                  <c:v>0.55764270409171346</c:v>
                </c:pt>
                <c:pt idx="237">
                  <c:v>0.55764270409171346</c:v>
                </c:pt>
                <c:pt idx="238">
                  <c:v>0.55764270409171346</c:v>
                </c:pt>
                <c:pt idx="239">
                  <c:v>0.55764270409171346</c:v>
                </c:pt>
                <c:pt idx="240">
                  <c:v>0.55764270409171346</c:v>
                </c:pt>
                <c:pt idx="241">
                  <c:v>0.55764270409171346</c:v>
                </c:pt>
                <c:pt idx="242">
                  <c:v>0.55764270409171346</c:v>
                </c:pt>
                <c:pt idx="243">
                  <c:v>0.55764270409171346</c:v>
                </c:pt>
                <c:pt idx="244">
                  <c:v>0.55764270409171346</c:v>
                </c:pt>
                <c:pt idx="245">
                  <c:v>0.55764270409171346</c:v>
                </c:pt>
                <c:pt idx="246">
                  <c:v>0.55764270409171346</c:v>
                </c:pt>
                <c:pt idx="247">
                  <c:v>0.55764270409171346</c:v>
                </c:pt>
                <c:pt idx="248">
                  <c:v>0.55764270409171346</c:v>
                </c:pt>
                <c:pt idx="249">
                  <c:v>0.55764270409171346</c:v>
                </c:pt>
                <c:pt idx="250">
                  <c:v>0.55764270409171346</c:v>
                </c:pt>
                <c:pt idx="251">
                  <c:v>0.55764270409171346</c:v>
                </c:pt>
                <c:pt idx="252">
                  <c:v>0.55764270409171346</c:v>
                </c:pt>
                <c:pt idx="253">
                  <c:v>0.55764270409171346</c:v>
                </c:pt>
                <c:pt idx="254">
                  <c:v>0.55764270409171346</c:v>
                </c:pt>
                <c:pt idx="255">
                  <c:v>0.55764270409171346</c:v>
                </c:pt>
                <c:pt idx="256">
                  <c:v>0.55764270409171346</c:v>
                </c:pt>
                <c:pt idx="257">
                  <c:v>0.55764270409171346</c:v>
                </c:pt>
                <c:pt idx="258">
                  <c:v>0.55764270409171346</c:v>
                </c:pt>
                <c:pt idx="259">
                  <c:v>0.55764270409171346</c:v>
                </c:pt>
                <c:pt idx="260">
                  <c:v>0.55764270409171346</c:v>
                </c:pt>
                <c:pt idx="261">
                  <c:v>0.55764270409171346</c:v>
                </c:pt>
                <c:pt idx="262">
                  <c:v>0.55764270409171346</c:v>
                </c:pt>
                <c:pt idx="263">
                  <c:v>0.55764270409171346</c:v>
                </c:pt>
                <c:pt idx="264">
                  <c:v>0.55764270409171346</c:v>
                </c:pt>
                <c:pt idx="265">
                  <c:v>0.55764270409171346</c:v>
                </c:pt>
                <c:pt idx="266">
                  <c:v>0.55764270409171346</c:v>
                </c:pt>
                <c:pt idx="267">
                  <c:v>0.55764270409171346</c:v>
                </c:pt>
                <c:pt idx="268">
                  <c:v>0.55764270409171346</c:v>
                </c:pt>
                <c:pt idx="269">
                  <c:v>0.55764270409171346</c:v>
                </c:pt>
                <c:pt idx="270">
                  <c:v>0.55764270409171346</c:v>
                </c:pt>
                <c:pt idx="271">
                  <c:v>0.55764270409171346</c:v>
                </c:pt>
                <c:pt idx="272">
                  <c:v>0.55764270409171346</c:v>
                </c:pt>
                <c:pt idx="273">
                  <c:v>0.55764270409171346</c:v>
                </c:pt>
                <c:pt idx="274">
                  <c:v>0.55764270409171346</c:v>
                </c:pt>
                <c:pt idx="275">
                  <c:v>0.55764270409171346</c:v>
                </c:pt>
                <c:pt idx="276">
                  <c:v>0.55764270409171346</c:v>
                </c:pt>
                <c:pt idx="277">
                  <c:v>0.55764270409171346</c:v>
                </c:pt>
                <c:pt idx="278">
                  <c:v>0.55764270409171346</c:v>
                </c:pt>
                <c:pt idx="279">
                  <c:v>0.55764270409171346</c:v>
                </c:pt>
                <c:pt idx="280">
                  <c:v>0.55764270409171346</c:v>
                </c:pt>
                <c:pt idx="281">
                  <c:v>0.55764270409171346</c:v>
                </c:pt>
                <c:pt idx="282">
                  <c:v>0.55764270409171346</c:v>
                </c:pt>
                <c:pt idx="283">
                  <c:v>0.55764270409171346</c:v>
                </c:pt>
                <c:pt idx="284">
                  <c:v>0.55764270409171346</c:v>
                </c:pt>
                <c:pt idx="285">
                  <c:v>0.55764270409171346</c:v>
                </c:pt>
                <c:pt idx="286">
                  <c:v>0.55764270409171346</c:v>
                </c:pt>
                <c:pt idx="287">
                  <c:v>0.55764270409171346</c:v>
                </c:pt>
                <c:pt idx="288">
                  <c:v>0.55764270409171346</c:v>
                </c:pt>
                <c:pt idx="289">
                  <c:v>0.55764270409171346</c:v>
                </c:pt>
                <c:pt idx="290">
                  <c:v>0.55764270409171346</c:v>
                </c:pt>
                <c:pt idx="291">
                  <c:v>0.55764270409171346</c:v>
                </c:pt>
                <c:pt idx="292">
                  <c:v>0.55764270409171346</c:v>
                </c:pt>
                <c:pt idx="293">
                  <c:v>0.55764270409171346</c:v>
                </c:pt>
                <c:pt idx="294">
                  <c:v>0.55764270409171346</c:v>
                </c:pt>
                <c:pt idx="295">
                  <c:v>0.55764270409171346</c:v>
                </c:pt>
                <c:pt idx="296">
                  <c:v>0.55764270409171346</c:v>
                </c:pt>
                <c:pt idx="297">
                  <c:v>0.55764270409171346</c:v>
                </c:pt>
                <c:pt idx="298">
                  <c:v>0.55764270409171346</c:v>
                </c:pt>
                <c:pt idx="299">
                  <c:v>0.55764270409171346</c:v>
                </c:pt>
                <c:pt idx="300">
                  <c:v>0.55764270409171346</c:v>
                </c:pt>
                <c:pt idx="301">
                  <c:v>0.55764270409171346</c:v>
                </c:pt>
                <c:pt idx="302">
                  <c:v>0.55764270409171346</c:v>
                </c:pt>
                <c:pt idx="303">
                  <c:v>0.55764270409171346</c:v>
                </c:pt>
                <c:pt idx="304">
                  <c:v>0.55764270409171346</c:v>
                </c:pt>
                <c:pt idx="305">
                  <c:v>0.55764270409171346</c:v>
                </c:pt>
                <c:pt idx="306">
                  <c:v>0.55764270409171346</c:v>
                </c:pt>
                <c:pt idx="307">
                  <c:v>0.55764270409171346</c:v>
                </c:pt>
                <c:pt idx="308">
                  <c:v>0.55764270409171346</c:v>
                </c:pt>
                <c:pt idx="309">
                  <c:v>0.55764270409171346</c:v>
                </c:pt>
                <c:pt idx="310">
                  <c:v>0.55764270409171346</c:v>
                </c:pt>
                <c:pt idx="311">
                  <c:v>0.55764270409171346</c:v>
                </c:pt>
                <c:pt idx="312">
                  <c:v>0.55764270409171346</c:v>
                </c:pt>
                <c:pt idx="313">
                  <c:v>0.55764270409171346</c:v>
                </c:pt>
                <c:pt idx="314">
                  <c:v>0.55764270409171346</c:v>
                </c:pt>
                <c:pt idx="315">
                  <c:v>0.55764270409171346</c:v>
                </c:pt>
                <c:pt idx="316">
                  <c:v>0.55764270409171346</c:v>
                </c:pt>
                <c:pt idx="317">
                  <c:v>0.55764270409171346</c:v>
                </c:pt>
                <c:pt idx="318">
                  <c:v>0.55764270409171346</c:v>
                </c:pt>
                <c:pt idx="319">
                  <c:v>0.55764270409171346</c:v>
                </c:pt>
                <c:pt idx="320">
                  <c:v>0.55764270409171346</c:v>
                </c:pt>
                <c:pt idx="321">
                  <c:v>0.55764270409171346</c:v>
                </c:pt>
                <c:pt idx="322">
                  <c:v>0.55764270409171346</c:v>
                </c:pt>
                <c:pt idx="323">
                  <c:v>0.55764270409171346</c:v>
                </c:pt>
                <c:pt idx="324">
                  <c:v>0.55764270409171346</c:v>
                </c:pt>
                <c:pt idx="325">
                  <c:v>0.55764270409171346</c:v>
                </c:pt>
                <c:pt idx="326">
                  <c:v>0.55764270409171346</c:v>
                </c:pt>
                <c:pt idx="327">
                  <c:v>0.55764270409171346</c:v>
                </c:pt>
                <c:pt idx="328">
                  <c:v>0.55764270409171346</c:v>
                </c:pt>
                <c:pt idx="329">
                  <c:v>0.55764270409171346</c:v>
                </c:pt>
                <c:pt idx="330">
                  <c:v>0.55764270409171346</c:v>
                </c:pt>
                <c:pt idx="331">
                  <c:v>0.55764270409171346</c:v>
                </c:pt>
                <c:pt idx="332">
                  <c:v>0.55764270409171346</c:v>
                </c:pt>
                <c:pt idx="333">
                  <c:v>0.55764270409171346</c:v>
                </c:pt>
                <c:pt idx="334">
                  <c:v>0.55764270409171346</c:v>
                </c:pt>
                <c:pt idx="335">
                  <c:v>0.55764270409171346</c:v>
                </c:pt>
                <c:pt idx="336">
                  <c:v>0.55764270409171346</c:v>
                </c:pt>
                <c:pt idx="337">
                  <c:v>0.55764270409171346</c:v>
                </c:pt>
                <c:pt idx="338">
                  <c:v>0.55764270409171346</c:v>
                </c:pt>
                <c:pt idx="339">
                  <c:v>0.55764270409171346</c:v>
                </c:pt>
                <c:pt idx="340">
                  <c:v>0.55764270409171346</c:v>
                </c:pt>
                <c:pt idx="341">
                  <c:v>0.55764270409171346</c:v>
                </c:pt>
                <c:pt idx="342">
                  <c:v>0.55764270409171346</c:v>
                </c:pt>
                <c:pt idx="343">
                  <c:v>0.55764270409171346</c:v>
                </c:pt>
                <c:pt idx="344">
                  <c:v>0.55764270409171346</c:v>
                </c:pt>
                <c:pt idx="345">
                  <c:v>0.55764270409171346</c:v>
                </c:pt>
                <c:pt idx="346">
                  <c:v>0.55764270409171346</c:v>
                </c:pt>
                <c:pt idx="347">
                  <c:v>0.55764270409171346</c:v>
                </c:pt>
                <c:pt idx="348">
                  <c:v>0.55764270409171346</c:v>
                </c:pt>
                <c:pt idx="349">
                  <c:v>0.55764270409171346</c:v>
                </c:pt>
                <c:pt idx="350">
                  <c:v>0.55764270409171346</c:v>
                </c:pt>
                <c:pt idx="351">
                  <c:v>0.55764270409171346</c:v>
                </c:pt>
                <c:pt idx="352">
                  <c:v>0.55764270409171346</c:v>
                </c:pt>
                <c:pt idx="353">
                  <c:v>0.55764270409171346</c:v>
                </c:pt>
                <c:pt idx="354">
                  <c:v>0.55764270409171346</c:v>
                </c:pt>
                <c:pt idx="355">
                  <c:v>0.55764270409171346</c:v>
                </c:pt>
                <c:pt idx="356">
                  <c:v>0.55764270409171346</c:v>
                </c:pt>
                <c:pt idx="357">
                  <c:v>0.55764270409171346</c:v>
                </c:pt>
                <c:pt idx="358">
                  <c:v>0.55764270409171346</c:v>
                </c:pt>
                <c:pt idx="359">
                  <c:v>0.55764270409171346</c:v>
                </c:pt>
                <c:pt idx="360">
                  <c:v>0.55764270409171346</c:v>
                </c:pt>
                <c:pt idx="361">
                  <c:v>0.55764270409171346</c:v>
                </c:pt>
                <c:pt idx="362">
                  <c:v>0.55764270409171346</c:v>
                </c:pt>
                <c:pt idx="363">
                  <c:v>0.55764270409171346</c:v>
                </c:pt>
                <c:pt idx="364">
                  <c:v>0.55764270409171346</c:v>
                </c:pt>
                <c:pt idx="365">
                  <c:v>0.55764270409171346</c:v>
                </c:pt>
                <c:pt idx="366">
                  <c:v>0.55764270409171346</c:v>
                </c:pt>
                <c:pt idx="367">
                  <c:v>0.55764270409171346</c:v>
                </c:pt>
                <c:pt idx="368">
                  <c:v>0.55764270409171346</c:v>
                </c:pt>
                <c:pt idx="369">
                  <c:v>0.55764270409171346</c:v>
                </c:pt>
                <c:pt idx="370">
                  <c:v>0.55764270409171346</c:v>
                </c:pt>
                <c:pt idx="371">
                  <c:v>0.55764270409171346</c:v>
                </c:pt>
                <c:pt idx="372">
                  <c:v>0.55764270409171346</c:v>
                </c:pt>
                <c:pt idx="373">
                  <c:v>0.55764270409171346</c:v>
                </c:pt>
                <c:pt idx="374">
                  <c:v>0.55764270409171346</c:v>
                </c:pt>
                <c:pt idx="375">
                  <c:v>0.55764270409171346</c:v>
                </c:pt>
                <c:pt idx="376">
                  <c:v>0.55764270409171346</c:v>
                </c:pt>
                <c:pt idx="377">
                  <c:v>0.55764270409171346</c:v>
                </c:pt>
                <c:pt idx="378">
                  <c:v>0.55764270409171346</c:v>
                </c:pt>
                <c:pt idx="379">
                  <c:v>0.55764270409171346</c:v>
                </c:pt>
                <c:pt idx="380">
                  <c:v>0.55764270409171346</c:v>
                </c:pt>
                <c:pt idx="381">
                  <c:v>0.55764270409171346</c:v>
                </c:pt>
                <c:pt idx="382">
                  <c:v>0.55764270409171346</c:v>
                </c:pt>
                <c:pt idx="383">
                  <c:v>0.55764270409171346</c:v>
                </c:pt>
                <c:pt idx="384">
                  <c:v>0.55764270409171346</c:v>
                </c:pt>
                <c:pt idx="385">
                  <c:v>0.55764270409171346</c:v>
                </c:pt>
                <c:pt idx="386">
                  <c:v>0.55764270409171346</c:v>
                </c:pt>
                <c:pt idx="387">
                  <c:v>0.55764270409171346</c:v>
                </c:pt>
                <c:pt idx="388">
                  <c:v>0.55764270409171346</c:v>
                </c:pt>
                <c:pt idx="389">
                  <c:v>0.55764270409171346</c:v>
                </c:pt>
                <c:pt idx="390">
                  <c:v>0.55764270409171346</c:v>
                </c:pt>
                <c:pt idx="391">
                  <c:v>0.55764270409171346</c:v>
                </c:pt>
                <c:pt idx="392">
                  <c:v>0.55764270409171346</c:v>
                </c:pt>
                <c:pt idx="393">
                  <c:v>0.55764270409171346</c:v>
                </c:pt>
                <c:pt idx="394">
                  <c:v>0.55764270409171346</c:v>
                </c:pt>
                <c:pt idx="395">
                  <c:v>0.55764270409171346</c:v>
                </c:pt>
                <c:pt idx="396">
                  <c:v>0.55764270409171346</c:v>
                </c:pt>
                <c:pt idx="397">
                  <c:v>0.55764270409171346</c:v>
                </c:pt>
                <c:pt idx="398">
                  <c:v>0.55764270409171346</c:v>
                </c:pt>
                <c:pt idx="399">
                  <c:v>0.55764270409171346</c:v>
                </c:pt>
                <c:pt idx="400">
                  <c:v>0.55764270409171346</c:v>
                </c:pt>
                <c:pt idx="401">
                  <c:v>0.55764270409171346</c:v>
                </c:pt>
                <c:pt idx="402">
                  <c:v>0.55764270409171346</c:v>
                </c:pt>
                <c:pt idx="403">
                  <c:v>0.55764270409171346</c:v>
                </c:pt>
                <c:pt idx="404">
                  <c:v>0.55764270409171346</c:v>
                </c:pt>
                <c:pt idx="405">
                  <c:v>0.55764270409171346</c:v>
                </c:pt>
                <c:pt idx="406">
                  <c:v>0.55764270409171346</c:v>
                </c:pt>
                <c:pt idx="407">
                  <c:v>0.55764270409171346</c:v>
                </c:pt>
                <c:pt idx="408">
                  <c:v>0.55764270409171346</c:v>
                </c:pt>
                <c:pt idx="409">
                  <c:v>0.55764270409171346</c:v>
                </c:pt>
                <c:pt idx="410">
                  <c:v>0.55764270409171346</c:v>
                </c:pt>
                <c:pt idx="411">
                  <c:v>0.55764270409171346</c:v>
                </c:pt>
                <c:pt idx="412">
                  <c:v>0.55764270409171346</c:v>
                </c:pt>
                <c:pt idx="413">
                  <c:v>0.55764270409171346</c:v>
                </c:pt>
                <c:pt idx="414">
                  <c:v>0.55764270409171346</c:v>
                </c:pt>
                <c:pt idx="415">
                  <c:v>0.55764270409171346</c:v>
                </c:pt>
                <c:pt idx="416">
                  <c:v>0.55764270409171346</c:v>
                </c:pt>
                <c:pt idx="417">
                  <c:v>0.55764270409171346</c:v>
                </c:pt>
                <c:pt idx="418">
                  <c:v>0.55764270409171346</c:v>
                </c:pt>
                <c:pt idx="419">
                  <c:v>0.55764270409171346</c:v>
                </c:pt>
                <c:pt idx="420">
                  <c:v>0.55764270409171346</c:v>
                </c:pt>
                <c:pt idx="421">
                  <c:v>0.55764270409171346</c:v>
                </c:pt>
                <c:pt idx="422">
                  <c:v>0.55764270409171346</c:v>
                </c:pt>
                <c:pt idx="423">
                  <c:v>0.55764270409171346</c:v>
                </c:pt>
                <c:pt idx="424">
                  <c:v>0.55764270409171346</c:v>
                </c:pt>
                <c:pt idx="425">
                  <c:v>0.55764270409171346</c:v>
                </c:pt>
                <c:pt idx="426">
                  <c:v>0.55764270409171346</c:v>
                </c:pt>
                <c:pt idx="427">
                  <c:v>0.55764270409171346</c:v>
                </c:pt>
                <c:pt idx="428">
                  <c:v>0.55764270409171346</c:v>
                </c:pt>
                <c:pt idx="429">
                  <c:v>0.55764270409171346</c:v>
                </c:pt>
                <c:pt idx="430">
                  <c:v>0.55764270409171346</c:v>
                </c:pt>
                <c:pt idx="431">
                  <c:v>0.55764270409171346</c:v>
                </c:pt>
                <c:pt idx="432">
                  <c:v>0.55764270409171346</c:v>
                </c:pt>
                <c:pt idx="433">
                  <c:v>0.55764270409171346</c:v>
                </c:pt>
                <c:pt idx="434">
                  <c:v>0.55764270409171346</c:v>
                </c:pt>
                <c:pt idx="435">
                  <c:v>0.55764270409171346</c:v>
                </c:pt>
                <c:pt idx="436">
                  <c:v>0.55764270409171346</c:v>
                </c:pt>
                <c:pt idx="437">
                  <c:v>0.55764270409171346</c:v>
                </c:pt>
                <c:pt idx="438">
                  <c:v>0.55764270409171346</c:v>
                </c:pt>
                <c:pt idx="439">
                  <c:v>0.55764270409171346</c:v>
                </c:pt>
                <c:pt idx="440">
                  <c:v>0.55764270409171346</c:v>
                </c:pt>
                <c:pt idx="441">
                  <c:v>0.55764270409171346</c:v>
                </c:pt>
                <c:pt idx="442">
                  <c:v>0.55764270409171346</c:v>
                </c:pt>
                <c:pt idx="443">
                  <c:v>0.55764270409171346</c:v>
                </c:pt>
                <c:pt idx="444">
                  <c:v>0.55764270409171346</c:v>
                </c:pt>
                <c:pt idx="445">
                  <c:v>0.55764270409171346</c:v>
                </c:pt>
                <c:pt idx="446">
                  <c:v>0.55764270409171346</c:v>
                </c:pt>
                <c:pt idx="447">
                  <c:v>0.55764270409171346</c:v>
                </c:pt>
                <c:pt idx="448">
                  <c:v>0.55764270409171346</c:v>
                </c:pt>
                <c:pt idx="449">
                  <c:v>0.55764270409171346</c:v>
                </c:pt>
                <c:pt idx="450">
                  <c:v>0.55764270409171346</c:v>
                </c:pt>
                <c:pt idx="451">
                  <c:v>0.55764270409171346</c:v>
                </c:pt>
                <c:pt idx="452">
                  <c:v>0.55764270409171346</c:v>
                </c:pt>
                <c:pt idx="453">
                  <c:v>0.55764270409171346</c:v>
                </c:pt>
                <c:pt idx="454">
                  <c:v>0.55764270409171346</c:v>
                </c:pt>
                <c:pt idx="455">
                  <c:v>0.55764270409171346</c:v>
                </c:pt>
                <c:pt idx="456">
                  <c:v>0.55764270409171346</c:v>
                </c:pt>
                <c:pt idx="457">
                  <c:v>0.55764270409171346</c:v>
                </c:pt>
                <c:pt idx="458">
                  <c:v>0.55764270409171346</c:v>
                </c:pt>
                <c:pt idx="459">
                  <c:v>0.55764270409171346</c:v>
                </c:pt>
                <c:pt idx="460">
                  <c:v>0.55764270409171346</c:v>
                </c:pt>
                <c:pt idx="461">
                  <c:v>0.55764270409171346</c:v>
                </c:pt>
                <c:pt idx="462">
                  <c:v>0.55764270409171346</c:v>
                </c:pt>
                <c:pt idx="463">
                  <c:v>0.55764270409171346</c:v>
                </c:pt>
                <c:pt idx="464">
                  <c:v>0.55764270409171346</c:v>
                </c:pt>
                <c:pt idx="465">
                  <c:v>0.55764270409171346</c:v>
                </c:pt>
                <c:pt idx="466">
                  <c:v>0.55764270409171346</c:v>
                </c:pt>
                <c:pt idx="467">
                  <c:v>0.55764270409171346</c:v>
                </c:pt>
                <c:pt idx="468">
                  <c:v>0.55764270409171346</c:v>
                </c:pt>
                <c:pt idx="469">
                  <c:v>0.55764270409171346</c:v>
                </c:pt>
                <c:pt idx="470">
                  <c:v>0.55764270409171346</c:v>
                </c:pt>
                <c:pt idx="471">
                  <c:v>0.55764270409171346</c:v>
                </c:pt>
                <c:pt idx="472">
                  <c:v>0.55764270409171346</c:v>
                </c:pt>
                <c:pt idx="473">
                  <c:v>0.55764270409171346</c:v>
                </c:pt>
                <c:pt idx="474">
                  <c:v>0.55764270409171346</c:v>
                </c:pt>
                <c:pt idx="475">
                  <c:v>0.55764270409171346</c:v>
                </c:pt>
                <c:pt idx="476">
                  <c:v>0.55764270409171346</c:v>
                </c:pt>
                <c:pt idx="477">
                  <c:v>0.55764270409171346</c:v>
                </c:pt>
                <c:pt idx="478">
                  <c:v>0.55764270409171346</c:v>
                </c:pt>
                <c:pt idx="479">
                  <c:v>0.55764270409171346</c:v>
                </c:pt>
                <c:pt idx="480">
                  <c:v>0.55764270409171346</c:v>
                </c:pt>
                <c:pt idx="481">
                  <c:v>0.55764270409171346</c:v>
                </c:pt>
                <c:pt idx="482">
                  <c:v>0.55764270409171346</c:v>
                </c:pt>
                <c:pt idx="483">
                  <c:v>0.55764270409171346</c:v>
                </c:pt>
                <c:pt idx="484">
                  <c:v>0.55764270409171346</c:v>
                </c:pt>
                <c:pt idx="485">
                  <c:v>0.55764270409171346</c:v>
                </c:pt>
                <c:pt idx="486">
                  <c:v>0.55764270409171346</c:v>
                </c:pt>
                <c:pt idx="487">
                  <c:v>0.55764270409171346</c:v>
                </c:pt>
                <c:pt idx="488">
                  <c:v>0.55764270409171346</c:v>
                </c:pt>
                <c:pt idx="489">
                  <c:v>0.55764270409171346</c:v>
                </c:pt>
                <c:pt idx="490">
                  <c:v>0.55764270409171346</c:v>
                </c:pt>
                <c:pt idx="491">
                  <c:v>0.55764270409171346</c:v>
                </c:pt>
                <c:pt idx="492">
                  <c:v>0.55764270409171346</c:v>
                </c:pt>
                <c:pt idx="493">
                  <c:v>0.55764270409171346</c:v>
                </c:pt>
                <c:pt idx="494">
                  <c:v>0.55764270409171346</c:v>
                </c:pt>
                <c:pt idx="495">
                  <c:v>0.55764270409171346</c:v>
                </c:pt>
                <c:pt idx="496">
                  <c:v>0.55764270409171346</c:v>
                </c:pt>
                <c:pt idx="497">
                  <c:v>0.55764270409171346</c:v>
                </c:pt>
                <c:pt idx="498">
                  <c:v>0.55764270409171346</c:v>
                </c:pt>
                <c:pt idx="499">
                  <c:v>0.55764270409171346</c:v>
                </c:pt>
                <c:pt idx="500">
                  <c:v>0.55764270409171346</c:v>
                </c:pt>
                <c:pt idx="501">
                  <c:v>0.55764270409171346</c:v>
                </c:pt>
                <c:pt idx="502">
                  <c:v>0.55764270409171346</c:v>
                </c:pt>
                <c:pt idx="503">
                  <c:v>0.55764270409171346</c:v>
                </c:pt>
                <c:pt idx="504">
                  <c:v>0.55764270409171346</c:v>
                </c:pt>
                <c:pt idx="505">
                  <c:v>0.55764270409171346</c:v>
                </c:pt>
                <c:pt idx="506">
                  <c:v>0.55764270409171346</c:v>
                </c:pt>
                <c:pt idx="507">
                  <c:v>0.55764270409171346</c:v>
                </c:pt>
                <c:pt idx="508">
                  <c:v>0.55764270409171346</c:v>
                </c:pt>
                <c:pt idx="509">
                  <c:v>0.55764270409171346</c:v>
                </c:pt>
                <c:pt idx="510">
                  <c:v>0.55764270409171346</c:v>
                </c:pt>
                <c:pt idx="511">
                  <c:v>0.55764270409171346</c:v>
                </c:pt>
                <c:pt idx="512">
                  <c:v>0.55764270409171346</c:v>
                </c:pt>
                <c:pt idx="513">
                  <c:v>0.55764270409171346</c:v>
                </c:pt>
                <c:pt idx="514">
                  <c:v>0.55764270409171346</c:v>
                </c:pt>
                <c:pt idx="515">
                  <c:v>0.55764270409171346</c:v>
                </c:pt>
                <c:pt idx="516">
                  <c:v>0.55764270409171346</c:v>
                </c:pt>
                <c:pt idx="517">
                  <c:v>0.55764270409171346</c:v>
                </c:pt>
                <c:pt idx="518">
                  <c:v>0.55764270409171346</c:v>
                </c:pt>
                <c:pt idx="519">
                  <c:v>0.55764270409171346</c:v>
                </c:pt>
                <c:pt idx="520">
                  <c:v>0.55764270409171346</c:v>
                </c:pt>
                <c:pt idx="521">
                  <c:v>0.55764270409171346</c:v>
                </c:pt>
                <c:pt idx="522">
                  <c:v>0.55764270409171346</c:v>
                </c:pt>
                <c:pt idx="523">
                  <c:v>0.55764270409171346</c:v>
                </c:pt>
                <c:pt idx="524">
                  <c:v>0.55764270409171346</c:v>
                </c:pt>
                <c:pt idx="525">
                  <c:v>0.55764270409171346</c:v>
                </c:pt>
                <c:pt idx="526">
                  <c:v>0.55764270409171346</c:v>
                </c:pt>
                <c:pt idx="527">
                  <c:v>0.55764270409171346</c:v>
                </c:pt>
                <c:pt idx="528">
                  <c:v>0.55764270409171346</c:v>
                </c:pt>
                <c:pt idx="529">
                  <c:v>0.55764270409171346</c:v>
                </c:pt>
                <c:pt idx="530">
                  <c:v>0.55764270409171346</c:v>
                </c:pt>
                <c:pt idx="531">
                  <c:v>0.55764270409171346</c:v>
                </c:pt>
                <c:pt idx="532">
                  <c:v>0.55764270409171346</c:v>
                </c:pt>
                <c:pt idx="533">
                  <c:v>0.55764270409171346</c:v>
                </c:pt>
                <c:pt idx="534">
                  <c:v>0.55764270409171346</c:v>
                </c:pt>
                <c:pt idx="535">
                  <c:v>0.55764270409171346</c:v>
                </c:pt>
                <c:pt idx="536">
                  <c:v>0.55764270409171346</c:v>
                </c:pt>
                <c:pt idx="537">
                  <c:v>0.55764270409171346</c:v>
                </c:pt>
                <c:pt idx="538">
                  <c:v>0.55764270409171346</c:v>
                </c:pt>
                <c:pt idx="539">
                  <c:v>0.55764270409171346</c:v>
                </c:pt>
                <c:pt idx="540">
                  <c:v>0.55764270409171346</c:v>
                </c:pt>
                <c:pt idx="541">
                  <c:v>0.55764270409171346</c:v>
                </c:pt>
                <c:pt idx="542">
                  <c:v>0.55764270409171346</c:v>
                </c:pt>
                <c:pt idx="543">
                  <c:v>0.55764270409171346</c:v>
                </c:pt>
                <c:pt idx="544">
                  <c:v>0.55764270409171346</c:v>
                </c:pt>
                <c:pt idx="545">
                  <c:v>0.55764270409171346</c:v>
                </c:pt>
                <c:pt idx="546">
                  <c:v>0.55764270409171346</c:v>
                </c:pt>
                <c:pt idx="547">
                  <c:v>0.55764270409171346</c:v>
                </c:pt>
                <c:pt idx="548">
                  <c:v>0.55764270409171346</c:v>
                </c:pt>
                <c:pt idx="549">
                  <c:v>0.55764270409171346</c:v>
                </c:pt>
                <c:pt idx="550">
                  <c:v>0.55764270409171346</c:v>
                </c:pt>
                <c:pt idx="551">
                  <c:v>0.55764270409171346</c:v>
                </c:pt>
                <c:pt idx="552">
                  <c:v>0.55764270409171346</c:v>
                </c:pt>
                <c:pt idx="553">
                  <c:v>0.55764270409171346</c:v>
                </c:pt>
                <c:pt idx="554">
                  <c:v>0.55764270409171346</c:v>
                </c:pt>
                <c:pt idx="555">
                  <c:v>0.55764270409171346</c:v>
                </c:pt>
                <c:pt idx="556">
                  <c:v>0.55764270409171346</c:v>
                </c:pt>
                <c:pt idx="557">
                  <c:v>0.55764270409171346</c:v>
                </c:pt>
                <c:pt idx="558">
                  <c:v>0.55764270409171346</c:v>
                </c:pt>
                <c:pt idx="559">
                  <c:v>0.55764270409171346</c:v>
                </c:pt>
                <c:pt idx="560">
                  <c:v>0.55764270409171346</c:v>
                </c:pt>
                <c:pt idx="561">
                  <c:v>0.55764270409171346</c:v>
                </c:pt>
                <c:pt idx="562">
                  <c:v>0.55764270409171346</c:v>
                </c:pt>
                <c:pt idx="563">
                  <c:v>0.55764270409171346</c:v>
                </c:pt>
                <c:pt idx="564">
                  <c:v>0.55764270409171346</c:v>
                </c:pt>
                <c:pt idx="565">
                  <c:v>0.55764270409171346</c:v>
                </c:pt>
                <c:pt idx="566">
                  <c:v>0.55764270409171346</c:v>
                </c:pt>
                <c:pt idx="567">
                  <c:v>0.55764270409171346</c:v>
                </c:pt>
                <c:pt idx="568">
                  <c:v>0.55764270409171346</c:v>
                </c:pt>
                <c:pt idx="569">
                  <c:v>0.55764270409171346</c:v>
                </c:pt>
                <c:pt idx="570">
                  <c:v>0.55764270409171346</c:v>
                </c:pt>
                <c:pt idx="571">
                  <c:v>0.55764270409171346</c:v>
                </c:pt>
                <c:pt idx="572">
                  <c:v>0.55764270409171346</c:v>
                </c:pt>
                <c:pt idx="573">
                  <c:v>0.55764270409171346</c:v>
                </c:pt>
                <c:pt idx="574">
                  <c:v>0.55764270409171346</c:v>
                </c:pt>
                <c:pt idx="575">
                  <c:v>0.55764270409171346</c:v>
                </c:pt>
                <c:pt idx="576">
                  <c:v>0.55764270409171346</c:v>
                </c:pt>
                <c:pt idx="577">
                  <c:v>0.55764270409171346</c:v>
                </c:pt>
                <c:pt idx="578">
                  <c:v>0.55764270409171346</c:v>
                </c:pt>
                <c:pt idx="579">
                  <c:v>0.55764270409171346</c:v>
                </c:pt>
                <c:pt idx="580">
                  <c:v>0.55764270409171346</c:v>
                </c:pt>
                <c:pt idx="581">
                  <c:v>0.55764270409171346</c:v>
                </c:pt>
                <c:pt idx="582">
                  <c:v>0.55764270409171346</c:v>
                </c:pt>
                <c:pt idx="583">
                  <c:v>0.55764270409171346</c:v>
                </c:pt>
                <c:pt idx="584">
                  <c:v>0.55764270409171346</c:v>
                </c:pt>
                <c:pt idx="585">
                  <c:v>0.55764270409171346</c:v>
                </c:pt>
                <c:pt idx="586">
                  <c:v>0.55764270409171346</c:v>
                </c:pt>
                <c:pt idx="587">
                  <c:v>0.55764270409171346</c:v>
                </c:pt>
                <c:pt idx="588">
                  <c:v>0.55764270409171346</c:v>
                </c:pt>
                <c:pt idx="589">
                  <c:v>0.55764270409171346</c:v>
                </c:pt>
                <c:pt idx="590">
                  <c:v>0.55764270409171346</c:v>
                </c:pt>
                <c:pt idx="591">
                  <c:v>0.55764270409171346</c:v>
                </c:pt>
                <c:pt idx="592">
                  <c:v>0.55764270409171346</c:v>
                </c:pt>
                <c:pt idx="593">
                  <c:v>0.55764270409171346</c:v>
                </c:pt>
                <c:pt idx="594">
                  <c:v>0.55764270409171346</c:v>
                </c:pt>
                <c:pt idx="595">
                  <c:v>0.55764270409171346</c:v>
                </c:pt>
                <c:pt idx="596">
                  <c:v>0.55764270409171346</c:v>
                </c:pt>
                <c:pt idx="597">
                  <c:v>0.55764270409171346</c:v>
                </c:pt>
                <c:pt idx="598">
                  <c:v>0.55764270409171346</c:v>
                </c:pt>
                <c:pt idx="599">
                  <c:v>0.55764270409171346</c:v>
                </c:pt>
                <c:pt idx="600">
                  <c:v>0.55764270409171346</c:v>
                </c:pt>
                <c:pt idx="601">
                  <c:v>0.55764270409171346</c:v>
                </c:pt>
                <c:pt idx="602">
                  <c:v>0.55764270409171346</c:v>
                </c:pt>
                <c:pt idx="603">
                  <c:v>0.55764270409171346</c:v>
                </c:pt>
                <c:pt idx="604">
                  <c:v>0.55764270409171346</c:v>
                </c:pt>
                <c:pt idx="605">
                  <c:v>0.55764270409171346</c:v>
                </c:pt>
                <c:pt idx="606">
                  <c:v>0.55764270409171346</c:v>
                </c:pt>
                <c:pt idx="607">
                  <c:v>0.55764270409171346</c:v>
                </c:pt>
                <c:pt idx="608">
                  <c:v>0.55764270409171346</c:v>
                </c:pt>
                <c:pt idx="609">
                  <c:v>0.55764270409171346</c:v>
                </c:pt>
                <c:pt idx="610">
                  <c:v>0.55764270409171346</c:v>
                </c:pt>
                <c:pt idx="611">
                  <c:v>0.55764270409171346</c:v>
                </c:pt>
                <c:pt idx="612">
                  <c:v>0.55764270409171346</c:v>
                </c:pt>
                <c:pt idx="613">
                  <c:v>0.55764270409171346</c:v>
                </c:pt>
                <c:pt idx="614">
                  <c:v>0.55764270409171346</c:v>
                </c:pt>
                <c:pt idx="615">
                  <c:v>0.55764270409171346</c:v>
                </c:pt>
                <c:pt idx="616">
                  <c:v>0.55764270409171346</c:v>
                </c:pt>
                <c:pt idx="617">
                  <c:v>0.55764270409171346</c:v>
                </c:pt>
                <c:pt idx="618">
                  <c:v>0.55764270409171346</c:v>
                </c:pt>
                <c:pt idx="619">
                  <c:v>0.55764270409171346</c:v>
                </c:pt>
                <c:pt idx="620">
                  <c:v>0.55764270409171346</c:v>
                </c:pt>
                <c:pt idx="621">
                  <c:v>0.55764270409171346</c:v>
                </c:pt>
                <c:pt idx="622">
                  <c:v>0.55764270409171346</c:v>
                </c:pt>
                <c:pt idx="623">
                  <c:v>0.55764270409171346</c:v>
                </c:pt>
                <c:pt idx="624">
                  <c:v>0.55764270409171346</c:v>
                </c:pt>
                <c:pt idx="625">
                  <c:v>0.55764270409171346</c:v>
                </c:pt>
                <c:pt idx="626">
                  <c:v>0.55764270409171346</c:v>
                </c:pt>
                <c:pt idx="627">
                  <c:v>0.55764270409171346</c:v>
                </c:pt>
                <c:pt idx="628">
                  <c:v>0.55764270409171346</c:v>
                </c:pt>
                <c:pt idx="629">
                  <c:v>0.55764270409171346</c:v>
                </c:pt>
                <c:pt idx="630">
                  <c:v>0.55764270409171346</c:v>
                </c:pt>
                <c:pt idx="631">
                  <c:v>0.55764270409171346</c:v>
                </c:pt>
                <c:pt idx="632">
                  <c:v>0.55764270409171346</c:v>
                </c:pt>
                <c:pt idx="633">
                  <c:v>0.55764270409171346</c:v>
                </c:pt>
                <c:pt idx="634">
                  <c:v>0.55764270409171346</c:v>
                </c:pt>
                <c:pt idx="635">
                  <c:v>0.55764270409171346</c:v>
                </c:pt>
                <c:pt idx="636">
                  <c:v>0.55764270409171346</c:v>
                </c:pt>
                <c:pt idx="637">
                  <c:v>0.55764270409171346</c:v>
                </c:pt>
                <c:pt idx="638">
                  <c:v>0.55764270409171346</c:v>
                </c:pt>
                <c:pt idx="639">
                  <c:v>0.55764270409171346</c:v>
                </c:pt>
                <c:pt idx="640">
                  <c:v>0.55764270409171346</c:v>
                </c:pt>
                <c:pt idx="641">
                  <c:v>0.55764270409171346</c:v>
                </c:pt>
                <c:pt idx="642">
                  <c:v>0.55764270409171346</c:v>
                </c:pt>
                <c:pt idx="643">
                  <c:v>0.55764270409171346</c:v>
                </c:pt>
                <c:pt idx="644">
                  <c:v>0.55764270409171346</c:v>
                </c:pt>
                <c:pt idx="645">
                  <c:v>0.55764270409171346</c:v>
                </c:pt>
                <c:pt idx="646">
                  <c:v>0.55764270409171346</c:v>
                </c:pt>
                <c:pt idx="647">
                  <c:v>0.55764270409171346</c:v>
                </c:pt>
                <c:pt idx="648">
                  <c:v>0.55764270409171346</c:v>
                </c:pt>
                <c:pt idx="649">
                  <c:v>0.55764270409171346</c:v>
                </c:pt>
                <c:pt idx="650">
                  <c:v>0.55764270409171346</c:v>
                </c:pt>
                <c:pt idx="651">
                  <c:v>0.55764270409171346</c:v>
                </c:pt>
                <c:pt idx="652">
                  <c:v>0.55764270409171346</c:v>
                </c:pt>
                <c:pt idx="653">
                  <c:v>0.55764270409171346</c:v>
                </c:pt>
                <c:pt idx="654">
                  <c:v>0.55764270409171346</c:v>
                </c:pt>
                <c:pt idx="655">
                  <c:v>0.55764270409171346</c:v>
                </c:pt>
                <c:pt idx="656">
                  <c:v>0.55764270409171346</c:v>
                </c:pt>
                <c:pt idx="657">
                  <c:v>0.55764270409171346</c:v>
                </c:pt>
                <c:pt idx="658">
                  <c:v>0.55764270409171346</c:v>
                </c:pt>
                <c:pt idx="659">
                  <c:v>0.55764270409171346</c:v>
                </c:pt>
                <c:pt idx="660">
                  <c:v>0.55764270409171346</c:v>
                </c:pt>
                <c:pt idx="661">
                  <c:v>0.55764270409171346</c:v>
                </c:pt>
                <c:pt idx="662">
                  <c:v>0.55764270409171346</c:v>
                </c:pt>
                <c:pt idx="663">
                  <c:v>0.55764270409171346</c:v>
                </c:pt>
                <c:pt idx="664">
                  <c:v>0.55764270409171346</c:v>
                </c:pt>
                <c:pt idx="665">
                  <c:v>0.55764270409171346</c:v>
                </c:pt>
                <c:pt idx="666">
                  <c:v>0.55764270409171346</c:v>
                </c:pt>
                <c:pt idx="667">
                  <c:v>0.55764270409171346</c:v>
                </c:pt>
                <c:pt idx="668">
                  <c:v>0.55764270409171346</c:v>
                </c:pt>
                <c:pt idx="669">
                  <c:v>0.55764270409171346</c:v>
                </c:pt>
                <c:pt idx="670">
                  <c:v>0.55764270409171346</c:v>
                </c:pt>
                <c:pt idx="671">
                  <c:v>0.55764270409171346</c:v>
                </c:pt>
                <c:pt idx="672">
                  <c:v>0.55764270409171346</c:v>
                </c:pt>
                <c:pt idx="673">
                  <c:v>0.55764270409171346</c:v>
                </c:pt>
                <c:pt idx="674">
                  <c:v>0.55764270409171346</c:v>
                </c:pt>
                <c:pt idx="675">
                  <c:v>0.55764270409171346</c:v>
                </c:pt>
                <c:pt idx="676">
                  <c:v>0.55764270409171346</c:v>
                </c:pt>
                <c:pt idx="677">
                  <c:v>0.55764270409171346</c:v>
                </c:pt>
                <c:pt idx="678">
                  <c:v>0.55764270409171346</c:v>
                </c:pt>
                <c:pt idx="679">
                  <c:v>0.55764270409171346</c:v>
                </c:pt>
                <c:pt idx="680">
                  <c:v>0.55764270409171346</c:v>
                </c:pt>
                <c:pt idx="681">
                  <c:v>0.55764270409171346</c:v>
                </c:pt>
                <c:pt idx="682">
                  <c:v>0.55764270409171346</c:v>
                </c:pt>
                <c:pt idx="683">
                  <c:v>0.55764270409171346</c:v>
                </c:pt>
                <c:pt idx="684">
                  <c:v>0.55764270409171346</c:v>
                </c:pt>
                <c:pt idx="685">
                  <c:v>0.55764270409171346</c:v>
                </c:pt>
                <c:pt idx="686">
                  <c:v>0.55764270409171346</c:v>
                </c:pt>
                <c:pt idx="687">
                  <c:v>0.55764270409171346</c:v>
                </c:pt>
                <c:pt idx="688">
                  <c:v>0.55764270409171346</c:v>
                </c:pt>
                <c:pt idx="689">
                  <c:v>0.55764270409171346</c:v>
                </c:pt>
                <c:pt idx="690">
                  <c:v>0.55764270409171346</c:v>
                </c:pt>
                <c:pt idx="691">
                  <c:v>0.55764270409171346</c:v>
                </c:pt>
                <c:pt idx="692">
                  <c:v>0.55764270409171346</c:v>
                </c:pt>
                <c:pt idx="693">
                  <c:v>0.55764270409171346</c:v>
                </c:pt>
                <c:pt idx="694">
                  <c:v>0.55764270409171346</c:v>
                </c:pt>
                <c:pt idx="695">
                  <c:v>0.55764270409171346</c:v>
                </c:pt>
                <c:pt idx="696">
                  <c:v>0.55764270409171346</c:v>
                </c:pt>
                <c:pt idx="697">
                  <c:v>0.55764270409171346</c:v>
                </c:pt>
                <c:pt idx="698">
                  <c:v>0.55764270409171346</c:v>
                </c:pt>
                <c:pt idx="699">
                  <c:v>0.55764270409171346</c:v>
                </c:pt>
                <c:pt idx="700">
                  <c:v>0.55764270409171346</c:v>
                </c:pt>
                <c:pt idx="701">
                  <c:v>0.55764270409171346</c:v>
                </c:pt>
                <c:pt idx="702">
                  <c:v>0.55764270409171346</c:v>
                </c:pt>
                <c:pt idx="703">
                  <c:v>0.55764270409171346</c:v>
                </c:pt>
                <c:pt idx="704">
                  <c:v>0.55764270409171346</c:v>
                </c:pt>
                <c:pt idx="705">
                  <c:v>0.55764270409171346</c:v>
                </c:pt>
                <c:pt idx="706">
                  <c:v>0.55764270409171346</c:v>
                </c:pt>
                <c:pt idx="707">
                  <c:v>0.55764270409171346</c:v>
                </c:pt>
                <c:pt idx="708">
                  <c:v>0.55764270409171346</c:v>
                </c:pt>
                <c:pt idx="709">
                  <c:v>0.55764270409171346</c:v>
                </c:pt>
                <c:pt idx="710">
                  <c:v>0.55764270409171346</c:v>
                </c:pt>
                <c:pt idx="711">
                  <c:v>0.55764270409171346</c:v>
                </c:pt>
                <c:pt idx="712">
                  <c:v>0.55764270409171346</c:v>
                </c:pt>
                <c:pt idx="713">
                  <c:v>0.55764270409171346</c:v>
                </c:pt>
                <c:pt idx="714">
                  <c:v>0.55764270409171346</c:v>
                </c:pt>
                <c:pt idx="715">
                  <c:v>0.55764270409171346</c:v>
                </c:pt>
                <c:pt idx="716">
                  <c:v>0.55764270409171346</c:v>
                </c:pt>
                <c:pt idx="717">
                  <c:v>0.55764270409171346</c:v>
                </c:pt>
                <c:pt idx="718">
                  <c:v>0.55764270409171346</c:v>
                </c:pt>
                <c:pt idx="719">
                  <c:v>0.55764270409171346</c:v>
                </c:pt>
                <c:pt idx="720">
                  <c:v>0.55764270409171346</c:v>
                </c:pt>
                <c:pt idx="721">
                  <c:v>0.55764270409171346</c:v>
                </c:pt>
                <c:pt idx="722">
                  <c:v>0.55764270409171346</c:v>
                </c:pt>
                <c:pt idx="723">
                  <c:v>0.55764270409171346</c:v>
                </c:pt>
                <c:pt idx="724">
                  <c:v>0.55764270409171346</c:v>
                </c:pt>
                <c:pt idx="725">
                  <c:v>0.55764270409171346</c:v>
                </c:pt>
                <c:pt idx="726">
                  <c:v>0.55764270409171346</c:v>
                </c:pt>
                <c:pt idx="727">
                  <c:v>0.55764270409171346</c:v>
                </c:pt>
                <c:pt idx="728">
                  <c:v>0.55764270409171346</c:v>
                </c:pt>
                <c:pt idx="729">
                  <c:v>0.55764270409171346</c:v>
                </c:pt>
                <c:pt idx="730">
                  <c:v>0.55764270409171346</c:v>
                </c:pt>
                <c:pt idx="731">
                  <c:v>0.55764270409171346</c:v>
                </c:pt>
                <c:pt idx="732">
                  <c:v>0.55764270409171346</c:v>
                </c:pt>
                <c:pt idx="733">
                  <c:v>0.55764270409171346</c:v>
                </c:pt>
                <c:pt idx="734">
                  <c:v>0.55764270409171346</c:v>
                </c:pt>
                <c:pt idx="735">
                  <c:v>0.55764270409171346</c:v>
                </c:pt>
                <c:pt idx="736">
                  <c:v>0.55764270409171346</c:v>
                </c:pt>
                <c:pt idx="737">
                  <c:v>0.55764270409171346</c:v>
                </c:pt>
                <c:pt idx="738">
                  <c:v>0.55764270409171346</c:v>
                </c:pt>
                <c:pt idx="739">
                  <c:v>0.55764270409171346</c:v>
                </c:pt>
                <c:pt idx="740">
                  <c:v>0.55764270409171346</c:v>
                </c:pt>
                <c:pt idx="741">
                  <c:v>0.55764270409171346</c:v>
                </c:pt>
                <c:pt idx="742">
                  <c:v>0.55764270409171346</c:v>
                </c:pt>
                <c:pt idx="743">
                  <c:v>0.55764270409171346</c:v>
                </c:pt>
                <c:pt idx="744">
                  <c:v>0.55764270409171346</c:v>
                </c:pt>
                <c:pt idx="745">
                  <c:v>0.55764270409171346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702400"/>
        <c:axId val="94515200"/>
      </c:lineChart>
      <c:dateAx>
        <c:axId val="93702400"/>
        <c:scaling>
          <c:orientation val="minMax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4515200"/>
        <c:crossesAt val="1.0000000000000002E-2"/>
        <c:auto val="1"/>
        <c:lblOffset val="100"/>
        <c:baseTimeUnit val="days"/>
      </c:dateAx>
      <c:valAx>
        <c:axId val="94515200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NZ" dirty="0"/>
                  <a:t>Cubic metres per second (log scale)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3702400"/>
        <c:crosses val="autoZero"/>
        <c:crossBetween val="between"/>
      </c:valAx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3E3DAA-5A8A-4114-836A-7BBB3177950C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</dgm:pt>
    <dgm:pt modelId="{69233EE8-DA19-47F8-8D0D-D847FE9D58CC}">
      <dgm:prSet phldrT="[Text]"/>
      <dgm:spPr/>
      <dgm:t>
        <a:bodyPr/>
        <a:lstStyle/>
        <a:p>
          <a:r>
            <a:rPr lang="en-NZ" b="1" cap="all" baseline="0" dirty="0" smtClean="0"/>
            <a:t>Values</a:t>
          </a:r>
          <a:endParaRPr lang="en-NZ" b="1" cap="all" baseline="0" dirty="0"/>
        </a:p>
      </dgm:t>
    </dgm:pt>
    <dgm:pt modelId="{F0A6B25F-FE2F-499F-A2D6-10D8609479F8}" type="parTrans" cxnId="{96AF2751-9F1C-464C-8773-AA9EB6327BC1}">
      <dgm:prSet/>
      <dgm:spPr/>
      <dgm:t>
        <a:bodyPr/>
        <a:lstStyle/>
        <a:p>
          <a:endParaRPr lang="en-NZ" b="1" cap="all" baseline="0"/>
        </a:p>
      </dgm:t>
    </dgm:pt>
    <dgm:pt modelId="{045DA6DD-D68B-4D94-A516-79F92F4F9243}" type="sibTrans" cxnId="{96AF2751-9F1C-464C-8773-AA9EB6327BC1}">
      <dgm:prSet/>
      <dgm:spPr/>
      <dgm:t>
        <a:bodyPr/>
        <a:lstStyle/>
        <a:p>
          <a:endParaRPr lang="en-NZ" b="1" cap="all" baseline="0"/>
        </a:p>
      </dgm:t>
    </dgm:pt>
    <dgm:pt modelId="{0F374073-04AC-4ECB-9A1E-95583BA08D53}">
      <dgm:prSet phldrT="[Text]"/>
      <dgm:spPr/>
      <dgm:t>
        <a:bodyPr/>
        <a:lstStyle/>
        <a:p>
          <a:r>
            <a:rPr lang="en-NZ" b="1" cap="all" baseline="0" dirty="0" smtClean="0"/>
            <a:t>Attributes</a:t>
          </a:r>
          <a:endParaRPr lang="en-NZ" b="1" cap="all" baseline="0" dirty="0"/>
        </a:p>
      </dgm:t>
    </dgm:pt>
    <dgm:pt modelId="{267FAD88-2A6D-4D80-AA68-E37B2F2EF34F}" type="parTrans" cxnId="{C980256B-7110-4FB9-8325-355A5704E137}">
      <dgm:prSet/>
      <dgm:spPr/>
      <dgm:t>
        <a:bodyPr/>
        <a:lstStyle/>
        <a:p>
          <a:endParaRPr lang="en-NZ" b="1" cap="all" baseline="0"/>
        </a:p>
      </dgm:t>
    </dgm:pt>
    <dgm:pt modelId="{C3A8A73D-037A-4A56-BF85-DF95A2389A77}" type="sibTrans" cxnId="{C980256B-7110-4FB9-8325-355A5704E137}">
      <dgm:prSet/>
      <dgm:spPr/>
      <dgm:t>
        <a:bodyPr/>
        <a:lstStyle/>
        <a:p>
          <a:endParaRPr lang="en-NZ" b="1" cap="all" baseline="0"/>
        </a:p>
      </dgm:t>
    </dgm:pt>
    <dgm:pt modelId="{82B3B10D-AAB1-4813-B6C7-3B9C28F55395}">
      <dgm:prSet phldrT="[Text]"/>
      <dgm:spPr/>
      <dgm:t>
        <a:bodyPr/>
        <a:lstStyle/>
        <a:p>
          <a:r>
            <a:rPr lang="en-NZ" b="1" cap="all" baseline="0" dirty="0" smtClean="0"/>
            <a:t>Objectives</a:t>
          </a:r>
          <a:endParaRPr lang="en-NZ" b="1" cap="all" baseline="0" dirty="0"/>
        </a:p>
      </dgm:t>
    </dgm:pt>
    <dgm:pt modelId="{CEDE063F-12E1-4142-B223-6C19A057BD0C}" type="parTrans" cxnId="{C9C3E77B-E87C-407C-9BCC-28AB40EA7664}">
      <dgm:prSet/>
      <dgm:spPr/>
      <dgm:t>
        <a:bodyPr/>
        <a:lstStyle/>
        <a:p>
          <a:endParaRPr lang="en-NZ" b="1" cap="all" baseline="0"/>
        </a:p>
      </dgm:t>
    </dgm:pt>
    <dgm:pt modelId="{A8696314-06FB-4DAE-92BB-DBE32AC2BB09}" type="sibTrans" cxnId="{C9C3E77B-E87C-407C-9BCC-28AB40EA7664}">
      <dgm:prSet/>
      <dgm:spPr/>
      <dgm:t>
        <a:bodyPr/>
        <a:lstStyle/>
        <a:p>
          <a:endParaRPr lang="en-NZ" b="1" cap="all" baseline="0"/>
        </a:p>
      </dgm:t>
    </dgm:pt>
    <dgm:pt modelId="{296BE299-135A-4477-9199-9C91280AADA2}">
      <dgm:prSet phldrT="[Text]"/>
      <dgm:spPr/>
      <dgm:t>
        <a:bodyPr/>
        <a:lstStyle/>
        <a:p>
          <a:r>
            <a:rPr lang="en-NZ" b="1" cap="all" baseline="0" dirty="0" smtClean="0"/>
            <a:t>Limits</a:t>
          </a:r>
          <a:endParaRPr lang="en-NZ" b="1" cap="all" baseline="0" dirty="0"/>
        </a:p>
      </dgm:t>
    </dgm:pt>
    <dgm:pt modelId="{E151BCE5-830C-4975-A28E-9D175971226D}" type="parTrans" cxnId="{581277E7-8C1E-47D4-8C93-3D77121BA57A}">
      <dgm:prSet/>
      <dgm:spPr/>
      <dgm:t>
        <a:bodyPr/>
        <a:lstStyle/>
        <a:p>
          <a:endParaRPr lang="en-NZ" b="1" cap="all" baseline="0"/>
        </a:p>
      </dgm:t>
    </dgm:pt>
    <dgm:pt modelId="{074D20B9-361F-439B-A780-990A96956796}" type="sibTrans" cxnId="{581277E7-8C1E-47D4-8C93-3D77121BA57A}">
      <dgm:prSet/>
      <dgm:spPr/>
      <dgm:t>
        <a:bodyPr/>
        <a:lstStyle/>
        <a:p>
          <a:endParaRPr lang="en-NZ" b="1" cap="all" baseline="0"/>
        </a:p>
      </dgm:t>
    </dgm:pt>
    <dgm:pt modelId="{8675F832-0EBD-4C99-93C4-6D405ECBF426}">
      <dgm:prSet phldrT="[Text]"/>
      <dgm:spPr/>
      <dgm:t>
        <a:bodyPr/>
        <a:lstStyle/>
        <a:p>
          <a:r>
            <a:rPr lang="en-NZ" b="1" cap="all" baseline="0" dirty="0" smtClean="0"/>
            <a:t>Methods</a:t>
          </a:r>
          <a:endParaRPr lang="en-NZ" b="1" cap="all" baseline="0" dirty="0"/>
        </a:p>
      </dgm:t>
    </dgm:pt>
    <dgm:pt modelId="{DB61FD87-9D81-46AF-AE04-A83EACF7AAAA}" type="parTrans" cxnId="{C58A1EE6-D87F-4E71-BF02-5DFB01B57F1D}">
      <dgm:prSet/>
      <dgm:spPr/>
      <dgm:t>
        <a:bodyPr/>
        <a:lstStyle/>
        <a:p>
          <a:endParaRPr lang="en-NZ" b="1" cap="all" baseline="0"/>
        </a:p>
      </dgm:t>
    </dgm:pt>
    <dgm:pt modelId="{BF52C04A-63D2-4E90-B647-90DF06051CCA}" type="sibTrans" cxnId="{C58A1EE6-D87F-4E71-BF02-5DFB01B57F1D}">
      <dgm:prSet/>
      <dgm:spPr/>
      <dgm:t>
        <a:bodyPr/>
        <a:lstStyle/>
        <a:p>
          <a:endParaRPr lang="en-NZ" b="1" cap="all" baseline="0"/>
        </a:p>
      </dgm:t>
    </dgm:pt>
    <dgm:pt modelId="{8B6BC40B-93E2-4485-9713-281103114752}" type="pres">
      <dgm:prSet presAssocID="{723E3DAA-5A8A-4114-836A-7BBB3177950C}" presName="Name0" presStyleCnt="0">
        <dgm:presLayoutVars>
          <dgm:dir/>
          <dgm:animLvl val="lvl"/>
          <dgm:resizeHandles val="exact"/>
        </dgm:presLayoutVars>
      </dgm:prSet>
      <dgm:spPr/>
    </dgm:pt>
    <dgm:pt modelId="{0F015D00-87C2-4DCE-9F99-1B9072AD8BB0}" type="pres">
      <dgm:prSet presAssocID="{69233EE8-DA19-47F8-8D0D-D847FE9D58CC}" presName="parTxOnly" presStyleLbl="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794DD62-54DD-4949-84DE-506D382D583E}" type="pres">
      <dgm:prSet presAssocID="{045DA6DD-D68B-4D94-A516-79F92F4F9243}" presName="parTxOnlySpace" presStyleCnt="0"/>
      <dgm:spPr/>
    </dgm:pt>
    <dgm:pt modelId="{BD32C474-7B24-4D3F-8006-7370B8B4FE1F}" type="pres">
      <dgm:prSet presAssocID="{0F374073-04AC-4ECB-9A1E-95583BA08D53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FEF9C4B1-A0CF-4321-BCD0-50FAA4CA32BE}" type="pres">
      <dgm:prSet presAssocID="{C3A8A73D-037A-4A56-BF85-DF95A2389A77}" presName="parTxOnlySpace" presStyleCnt="0"/>
      <dgm:spPr/>
    </dgm:pt>
    <dgm:pt modelId="{545B3EE7-4129-4ACB-BA67-FF0B40F9188B}" type="pres">
      <dgm:prSet presAssocID="{82B3B10D-AAB1-4813-B6C7-3B9C28F55395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9C6BDA96-CC6C-467D-B75F-6D55FA49AF9D}" type="pres">
      <dgm:prSet presAssocID="{A8696314-06FB-4DAE-92BB-DBE32AC2BB09}" presName="parTxOnlySpace" presStyleCnt="0"/>
      <dgm:spPr/>
    </dgm:pt>
    <dgm:pt modelId="{E0DB1F7C-41E4-4951-93D1-4F20C53CD7FF}" type="pres">
      <dgm:prSet presAssocID="{296BE299-135A-4477-9199-9C91280AADA2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  <dgm:pt modelId="{2D26BC33-D1B7-446A-B4CB-4E1D4F8801E3}" type="pres">
      <dgm:prSet presAssocID="{074D20B9-361F-439B-A780-990A96956796}" presName="parTxOnlySpace" presStyleCnt="0"/>
      <dgm:spPr/>
    </dgm:pt>
    <dgm:pt modelId="{52482F7E-A316-4A3C-8746-C898E0054053}" type="pres">
      <dgm:prSet presAssocID="{8675F832-0EBD-4C99-93C4-6D405ECBF426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NZ"/>
        </a:p>
      </dgm:t>
    </dgm:pt>
  </dgm:ptLst>
  <dgm:cxnLst>
    <dgm:cxn modelId="{856740C0-74E6-477F-A3A9-28A69E9F5575}" type="presOf" srcId="{296BE299-135A-4477-9199-9C91280AADA2}" destId="{E0DB1F7C-41E4-4951-93D1-4F20C53CD7FF}" srcOrd="0" destOrd="0" presId="urn:microsoft.com/office/officeart/2005/8/layout/chevron1"/>
    <dgm:cxn modelId="{C9C3E77B-E87C-407C-9BCC-28AB40EA7664}" srcId="{723E3DAA-5A8A-4114-836A-7BBB3177950C}" destId="{82B3B10D-AAB1-4813-B6C7-3B9C28F55395}" srcOrd="2" destOrd="0" parTransId="{CEDE063F-12E1-4142-B223-6C19A057BD0C}" sibTransId="{A8696314-06FB-4DAE-92BB-DBE32AC2BB09}"/>
    <dgm:cxn modelId="{C980256B-7110-4FB9-8325-355A5704E137}" srcId="{723E3DAA-5A8A-4114-836A-7BBB3177950C}" destId="{0F374073-04AC-4ECB-9A1E-95583BA08D53}" srcOrd="1" destOrd="0" parTransId="{267FAD88-2A6D-4D80-AA68-E37B2F2EF34F}" sibTransId="{C3A8A73D-037A-4A56-BF85-DF95A2389A77}"/>
    <dgm:cxn modelId="{96AF2751-9F1C-464C-8773-AA9EB6327BC1}" srcId="{723E3DAA-5A8A-4114-836A-7BBB3177950C}" destId="{69233EE8-DA19-47F8-8D0D-D847FE9D58CC}" srcOrd="0" destOrd="0" parTransId="{F0A6B25F-FE2F-499F-A2D6-10D8609479F8}" sibTransId="{045DA6DD-D68B-4D94-A516-79F92F4F9243}"/>
    <dgm:cxn modelId="{F0B2B804-FD48-4CC5-B968-BFFEFE44302F}" type="presOf" srcId="{69233EE8-DA19-47F8-8D0D-D847FE9D58CC}" destId="{0F015D00-87C2-4DCE-9F99-1B9072AD8BB0}" srcOrd="0" destOrd="0" presId="urn:microsoft.com/office/officeart/2005/8/layout/chevron1"/>
    <dgm:cxn modelId="{1C10D53A-1861-4605-A30D-9FB9643EC958}" type="presOf" srcId="{0F374073-04AC-4ECB-9A1E-95583BA08D53}" destId="{BD32C474-7B24-4D3F-8006-7370B8B4FE1F}" srcOrd="0" destOrd="0" presId="urn:microsoft.com/office/officeart/2005/8/layout/chevron1"/>
    <dgm:cxn modelId="{D3F6EF1E-CA9A-4571-B215-6B08D84D7CF5}" type="presOf" srcId="{82B3B10D-AAB1-4813-B6C7-3B9C28F55395}" destId="{545B3EE7-4129-4ACB-BA67-FF0B40F9188B}" srcOrd="0" destOrd="0" presId="urn:microsoft.com/office/officeart/2005/8/layout/chevron1"/>
    <dgm:cxn modelId="{3F3AB9E9-9078-4195-A86A-7BADC31FD4A0}" type="presOf" srcId="{8675F832-0EBD-4C99-93C4-6D405ECBF426}" destId="{52482F7E-A316-4A3C-8746-C898E0054053}" srcOrd="0" destOrd="0" presId="urn:microsoft.com/office/officeart/2005/8/layout/chevron1"/>
    <dgm:cxn modelId="{C58A1EE6-D87F-4E71-BF02-5DFB01B57F1D}" srcId="{723E3DAA-5A8A-4114-836A-7BBB3177950C}" destId="{8675F832-0EBD-4C99-93C4-6D405ECBF426}" srcOrd="4" destOrd="0" parTransId="{DB61FD87-9D81-46AF-AE04-A83EACF7AAAA}" sibTransId="{BF52C04A-63D2-4E90-B647-90DF06051CCA}"/>
    <dgm:cxn modelId="{581277E7-8C1E-47D4-8C93-3D77121BA57A}" srcId="{723E3DAA-5A8A-4114-836A-7BBB3177950C}" destId="{296BE299-135A-4477-9199-9C91280AADA2}" srcOrd="3" destOrd="0" parTransId="{E151BCE5-830C-4975-A28E-9D175971226D}" sibTransId="{074D20B9-361F-439B-A780-990A96956796}"/>
    <dgm:cxn modelId="{B6EE56E6-01DD-496A-992E-9474160B1291}" type="presOf" srcId="{723E3DAA-5A8A-4114-836A-7BBB3177950C}" destId="{8B6BC40B-93E2-4485-9713-281103114752}" srcOrd="0" destOrd="0" presId="urn:microsoft.com/office/officeart/2005/8/layout/chevron1"/>
    <dgm:cxn modelId="{73DFD362-8D33-48DD-B294-3EB5608E0542}" type="presParOf" srcId="{8B6BC40B-93E2-4485-9713-281103114752}" destId="{0F015D00-87C2-4DCE-9F99-1B9072AD8BB0}" srcOrd="0" destOrd="0" presId="urn:microsoft.com/office/officeart/2005/8/layout/chevron1"/>
    <dgm:cxn modelId="{F478A6F5-809B-4C73-A8D8-5BDF4695A006}" type="presParOf" srcId="{8B6BC40B-93E2-4485-9713-281103114752}" destId="{F794DD62-54DD-4949-84DE-506D382D583E}" srcOrd="1" destOrd="0" presId="urn:microsoft.com/office/officeart/2005/8/layout/chevron1"/>
    <dgm:cxn modelId="{8EF73C62-3F7D-4B0D-B167-117200072838}" type="presParOf" srcId="{8B6BC40B-93E2-4485-9713-281103114752}" destId="{BD32C474-7B24-4D3F-8006-7370B8B4FE1F}" srcOrd="2" destOrd="0" presId="urn:microsoft.com/office/officeart/2005/8/layout/chevron1"/>
    <dgm:cxn modelId="{2B91C4D7-6B59-4CC9-A3B5-4C31D91C14CA}" type="presParOf" srcId="{8B6BC40B-93E2-4485-9713-281103114752}" destId="{FEF9C4B1-A0CF-4321-BCD0-50FAA4CA32BE}" srcOrd="3" destOrd="0" presId="urn:microsoft.com/office/officeart/2005/8/layout/chevron1"/>
    <dgm:cxn modelId="{FA87D1AA-59EB-463C-A8C1-FFE343056397}" type="presParOf" srcId="{8B6BC40B-93E2-4485-9713-281103114752}" destId="{545B3EE7-4129-4ACB-BA67-FF0B40F9188B}" srcOrd="4" destOrd="0" presId="urn:microsoft.com/office/officeart/2005/8/layout/chevron1"/>
    <dgm:cxn modelId="{0E529FA2-043A-4E8E-A49E-9A70034550CF}" type="presParOf" srcId="{8B6BC40B-93E2-4485-9713-281103114752}" destId="{9C6BDA96-CC6C-467D-B75F-6D55FA49AF9D}" srcOrd="5" destOrd="0" presId="urn:microsoft.com/office/officeart/2005/8/layout/chevron1"/>
    <dgm:cxn modelId="{2666EDBF-6A5C-4EE7-BB8E-60156C8779B8}" type="presParOf" srcId="{8B6BC40B-93E2-4485-9713-281103114752}" destId="{E0DB1F7C-41E4-4951-93D1-4F20C53CD7FF}" srcOrd="6" destOrd="0" presId="urn:microsoft.com/office/officeart/2005/8/layout/chevron1"/>
    <dgm:cxn modelId="{E4F38DCD-690F-4127-B55E-FEED7EC131E8}" type="presParOf" srcId="{8B6BC40B-93E2-4485-9713-281103114752}" destId="{2D26BC33-D1B7-446A-B4CB-4E1D4F8801E3}" srcOrd="7" destOrd="0" presId="urn:microsoft.com/office/officeart/2005/8/layout/chevron1"/>
    <dgm:cxn modelId="{1CEA039B-3C8B-4CD3-85A6-AB9F6D0D3E9B}" type="presParOf" srcId="{8B6BC40B-93E2-4485-9713-281103114752}" destId="{52482F7E-A316-4A3C-8746-C898E0054053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015D00-87C2-4DCE-9F99-1B9072AD8BB0}">
      <dsp:nvSpPr>
        <dsp:cNvPr id="0" name=""/>
        <dsp:cNvSpPr/>
      </dsp:nvSpPr>
      <dsp:spPr>
        <a:xfrm>
          <a:off x="1933" y="275738"/>
          <a:ext cx="1721089" cy="688435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cap="all" baseline="0" dirty="0" smtClean="0"/>
            <a:t>Values</a:t>
          </a:r>
          <a:endParaRPr lang="en-NZ" sz="1200" b="1" kern="1200" cap="all" baseline="0" dirty="0"/>
        </a:p>
      </dsp:txBody>
      <dsp:txXfrm>
        <a:off x="346151" y="275738"/>
        <a:ext cx="1032654" cy="688435"/>
      </dsp:txXfrm>
    </dsp:sp>
    <dsp:sp modelId="{BD32C474-7B24-4D3F-8006-7370B8B4FE1F}">
      <dsp:nvSpPr>
        <dsp:cNvPr id="0" name=""/>
        <dsp:cNvSpPr/>
      </dsp:nvSpPr>
      <dsp:spPr>
        <a:xfrm>
          <a:off x="1550914" y="275738"/>
          <a:ext cx="1721089" cy="688435"/>
        </a:xfrm>
        <a:prstGeom prst="chevron">
          <a:avLst/>
        </a:prstGeom>
        <a:solidFill>
          <a:schemeClr val="accent4">
            <a:hueOff val="-1116192"/>
            <a:satOff val="6725"/>
            <a:lumOff val="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cap="all" baseline="0" dirty="0" smtClean="0"/>
            <a:t>Attributes</a:t>
          </a:r>
          <a:endParaRPr lang="en-NZ" sz="1200" b="1" kern="1200" cap="all" baseline="0" dirty="0"/>
        </a:p>
      </dsp:txBody>
      <dsp:txXfrm>
        <a:off x="1895132" y="275738"/>
        <a:ext cx="1032654" cy="688435"/>
      </dsp:txXfrm>
    </dsp:sp>
    <dsp:sp modelId="{545B3EE7-4129-4ACB-BA67-FF0B40F9188B}">
      <dsp:nvSpPr>
        <dsp:cNvPr id="0" name=""/>
        <dsp:cNvSpPr/>
      </dsp:nvSpPr>
      <dsp:spPr>
        <a:xfrm>
          <a:off x="3099895" y="275738"/>
          <a:ext cx="1721089" cy="688435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cap="all" baseline="0" dirty="0" smtClean="0"/>
            <a:t>Objectives</a:t>
          </a:r>
          <a:endParaRPr lang="en-NZ" sz="1200" b="1" kern="1200" cap="all" baseline="0" dirty="0"/>
        </a:p>
      </dsp:txBody>
      <dsp:txXfrm>
        <a:off x="3444113" y="275738"/>
        <a:ext cx="1032654" cy="688435"/>
      </dsp:txXfrm>
    </dsp:sp>
    <dsp:sp modelId="{E0DB1F7C-41E4-4951-93D1-4F20C53CD7FF}">
      <dsp:nvSpPr>
        <dsp:cNvPr id="0" name=""/>
        <dsp:cNvSpPr/>
      </dsp:nvSpPr>
      <dsp:spPr>
        <a:xfrm>
          <a:off x="4648875" y="275738"/>
          <a:ext cx="1721089" cy="688435"/>
        </a:xfrm>
        <a:prstGeom prst="chevron">
          <a:avLst/>
        </a:prstGeom>
        <a:solidFill>
          <a:schemeClr val="accent4">
            <a:hueOff val="-3348577"/>
            <a:satOff val="20174"/>
            <a:lumOff val="161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cap="all" baseline="0" dirty="0" smtClean="0"/>
            <a:t>Limits</a:t>
          </a:r>
          <a:endParaRPr lang="en-NZ" sz="1200" b="1" kern="1200" cap="all" baseline="0" dirty="0"/>
        </a:p>
      </dsp:txBody>
      <dsp:txXfrm>
        <a:off x="4993093" y="275738"/>
        <a:ext cx="1032654" cy="688435"/>
      </dsp:txXfrm>
    </dsp:sp>
    <dsp:sp modelId="{52482F7E-A316-4A3C-8746-C898E0054053}">
      <dsp:nvSpPr>
        <dsp:cNvPr id="0" name=""/>
        <dsp:cNvSpPr/>
      </dsp:nvSpPr>
      <dsp:spPr>
        <a:xfrm>
          <a:off x="6197856" y="275738"/>
          <a:ext cx="1721089" cy="688435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NZ" sz="1200" b="1" kern="1200" cap="all" baseline="0" dirty="0" smtClean="0"/>
            <a:t>Methods</a:t>
          </a:r>
          <a:endParaRPr lang="en-NZ" sz="1200" b="1" kern="1200" cap="all" baseline="0" dirty="0"/>
        </a:p>
      </dsp:txBody>
      <dsp:txXfrm>
        <a:off x="6542074" y="275738"/>
        <a:ext cx="1032654" cy="6884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F3AF01-35DF-497C-B5B6-42EFA9F00686}" type="datetimeFigureOut">
              <a:rPr lang="en-NZ" smtClean="0"/>
              <a:t>19/08/2019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DB4D2B-F1B5-4B21-9526-A0E68D545A90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9099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9775592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70494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14035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138076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20465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1140081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94089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>
                <a:solidFill>
                  <a:prstClr val="black"/>
                </a:solidFill>
              </a:rPr>
              <a:pPr/>
              <a:t>2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818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1947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706239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746475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7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220325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8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318119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9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3689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DB4D2B-F1B5-4B21-9526-A0E68D545A90}" type="slidenum">
              <a:rPr lang="en-NZ" smtClean="0"/>
              <a:t>10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37916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5547"/>
            <a:ext cx="7772400" cy="594065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383618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4430761"/>
            <a:ext cx="2133600" cy="301229"/>
          </a:xfrm>
          <a:prstGeom prst="rect">
            <a:avLst/>
          </a:prstGeom>
        </p:spPr>
        <p:txBody>
          <a:bodyPr/>
          <a:lstStyle>
            <a:lvl1pPr>
              <a:defRPr i="1">
                <a:latin typeface="Myriad Pro" pitchFamily="34" charset="0"/>
              </a:defRPr>
            </a:lvl1pPr>
          </a:lstStyle>
          <a:p>
            <a:fld id="{546926A0-09AD-42B8-A536-303420AD9040}" type="slidenum">
              <a:rPr lang="en-NZ" smtClean="0"/>
              <a:pPr/>
              <a:t>‹#›</a:t>
            </a:fld>
            <a:endParaRPr lang="en-NZ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1869672"/>
            <a:ext cx="7776220" cy="253828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07255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735549"/>
            <a:ext cx="7772400" cy="594065"/>
          </a:xfrm>
          <a:prstGeom prst="rect">
            <a:avLst/>
          </a:prstGeom>
        </p:spPr>
        <p:txBody>
          <a:bodyPr anchor="t" anchorCtr="0"/>
          <a:lstStyle>
            <a:lvl1pPr>
              <a:defRPr sz="40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heading 1 style</a:t>
            </a:r>
            <a:endParaRPr lang="en-NZ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3568" y="1383618"/>
            <a:ext cx="7776864" cy="43204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rgbClr val="0064A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heading 2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0888" y="4430763"/>
            <a:ext cx="2133600" cy="301229"/>
          </a:xfrm>
          <a:prstGeom prst="rect">
            <a:avLst/>
          </a:prstGeom>
        </p:spPr>
        <p:txBody>
          <a:bodyPr/>
          <a:lstStyle>
            <a:lvl1pPr>
              <a:defRPr i="1">
                <a:latin typeface="Myriad Pro" pitchFamily="34" charset="0"/>
              </a:defRPr>
            </a:lvl1pPr>
          </a:lstStyle>
          <a:p>
            <a:fld id="{546926A0-09AD-42B8-A536-303420AD9040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84212" y="1869672"/>
            <a:ext cx="7776220" cy="253828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Click to edit body copy style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68950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EBB327AC-811F-4EC1-8C78-2381DD458CAE}" type="datetimeFigureOut">
              <a:rPr lang="en-NZ" smtClean="0">
                <a:solidFill>
                  <a:prstClr val="black"/>
                </a:solidFill>
              </a:rPr>
              <a:pPr/>
              <a:t>19/08/2019</a:t>
            </a:fld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NZ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/>
          <a:lstStyle/>
          <a:p>
            <a:fld id="{5B37BA00-E4E9-4F8A-8C48-DF6ECBDB6070}" type="slidenum">
              <a:rPr lang="en-NZ" smtClean="0">
                <a:solidFill>
                  <a:prstClr val="black"/>
                </a:solidFill>
              </a:rPr>
              <a:pPr/>
              <a:t>‹#›</a:t>
            </a:fld>
            <a:endParaRPr lang="en-N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20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1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8470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002F5D"/>
          </a:solidFill>
          <a:latin typeface="Myriad Pro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b="0" kern="1200">
          <a:solidFill>
            <a:srgbClr val="0064A3"/>
          </a:solidFill>
          <a:latin typeface="Myriad Pro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1" kern="1200">
          <a:solidFill>
            <a:schemeClr val="tx1"/>
          </a:solidFill>
          <a:latin typeface="Myriad Pro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yriad Pro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.nz/url?sa=i&amp;rct=j&amp;q=&amp;esrc=s&amp;source=images&amp;cd=&amp;cad=rja&amp;uact=8&amp;ved=2ahUKEwj13sjbnP7jAhUjheYKHUjRCL4QjRx6BAgBEAQ&amp;url=/url?sa%3Di%26rct%3Dj%26q%3D%26esrc%3Ds%26source%3Dimages%26cd%3D%26ved%3D2ahUKEwjGzJfWnP7jAhWn8HMBHc_EAQQQjRx6BAgBEAQ%26url%3Dhttps://www.landcareresearch.co.nz/resources/identification/animals/freshwater-invertebrates%26psig%3DAOvVaw3RadQNM4iWHtUto8BV2VZf%26ust%3D1565729903095532&amp;psig=AOvVaw3RadQNM4iWHtUto8BV2VZf&amp;ust=1565729903095532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diagramData" Target="../diagrams/data1.xml"/><Relationship Id="rId21" Type="http://schemas.openxmlformats.org/officeDocument/2006/relationships/image" Target="../media/image18.png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3.png"/><Relationship Id="rId20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2.gif"/><Relationship Id="rId23" Type="http://schemas.openxmlformats.org/officeDocument/2006/relationships/image" Target="../media/image20.jpeg"/><Relationship Id="rId10" Type="http://schemas.openxmlformats.org/officeDocument/2006/relationships/image" Target="../media/image7.jpeg"/><Relationship Id="rId19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Relationship Id="rId14" Type="http://schemas.openxmlformats.org/officeDocument/2006/relationships/image" Target="../media/image11.jpeg"/><Relationship Id="rId22" Type="http://schemas.openxmlformats.org/officeDocument/2006/relationships/image" Target="../media/image1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11560" y="2571750"/>
            <a:ext cx="5760640" cy="2571750"/>
          </a:xfrm>
        </p:spPr>
        <p:txBody>
          <a:bodyPr anchor="ctr" anchorCtr="0"/>
          <a:lstStyle/>
          <a:p>
            <a: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Tauranga Moana </a:t>
            </a:r>
            <a:b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Water Management Area</a:t>
            </a:r>
            <a: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2400" b="0" dirty="0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NPS-FM implementation update </a:t>
            </a:r>
            <a:r>
              <a:rPr lang="en-NZ" sz="1100" b="0" dirty="0" smtClean="0">
                <a:solidFill>
                  <a:srgbClr val="00A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(Plan Change 16)</a:t>
            </a:r>
            <a:endParaRPr lang="en-NZ" sz="1100" b="0" dirty="0">
              <a:solidFill>
                <a:srgbClr val="00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907704" y="4299942"/>
            <a:ext cx="6766520" cy="530442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r"/>
            <a:r>
              <a:rPr lang="en-NZ" sz="1600" b="0" dirty="0" smtClean="0"/>
              <a:t>16 August 2019</a:t>
            </a:r>
            <a:endParaRPr lang="en-NZ" sz="1600" b="0" dirty="0"/>
          </a:p>
        </p:txBody>
      </p:sp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9361" y="0"/>
            <a:ext cx="5508104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17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72400" cy="594065"/>
          </a:xfrm>
        </p:spPr>
        <p:txBody>
          <a:bodyPr/>
          <a:lstStyle/>
          <a:p>
            <a:r>
              <a:rPr lang="en-NZ" sz="3200" dirty="0" smtClean="0"/>
              <a:t>Surface water allocation and consents </a:t>
            </a:r>
            <a:r>
              <a:rPr lang="en-NZ" sz="1200" b="0" dirty="0" smtClean="0"/>
              <a:t>(as of August 2018)</a:t>
            </a:r>
            <a:endParaRPr lang="en-NZ" sz="12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171865559"/>
              </p:ext>
            </p:extLst>
          </p:nvPr>
        </p:nvGraphicFramePr>
        <p:xfrm>
          <a:off x="539552" y="1131590"/>
          <a:ext cx="799288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6093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339502"/>
            <a:ext cx="7772400" cy="594065"/>
          </a:xfrm>
        </p:spPr>
        <p:txBody>
          <a:bodyPr/>
          <a:lstStyle/>
          <a:p>
            <a:r>
              <a:rPr lang="en-NZ" sz="3200" dirty="0" smtClean="0"/>
              <a:t>Groundwater allocation and consents</a:t>
            </a:r>
            <a:br>
              <a:rPr lang="en-NZ" sz="3200" dirty="0" smtClean="0"/>
            </a:br>
            <a:r>
              <a:rPr lang="en-NZ" sz="1200" b="0" dirty="0" smtClean="0"/>
              <a:t>(as of August 2018)</a:t>
            </a:r>
            <a:endParaRPr lang="en-NZ" sz="12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2058789"/>
              </p:ext>
            </p:extLst>
          </p:nvPr>
        </p:nvGraphicFramePr>
        <p:xfrm>
          <a:off x="251520" y="1203598"/>
          <a:ext cx="5040560" cy="3583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567199762"/>
              </p:ext>
            </p:extLst>
          </p:nvPr>
        </p:nvGraphicFramePr>
        <p:xfrm>
          <a:off x="5220072" y="2643758"/>
          <a:ext cx="3744416" cy="22003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27016658"/>
              </p:ext>
            </p:extLst>
          </p:nvPr>
        </p:nvGraphicFramePr>
        <p:xfrm>
          <a:off x="5364088" y="915566"/>
          <a:ext cx="3554254" cy="180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4508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427984" y="555526"/>
            <a:ext cx="4318248" cy="594065"/>
          </a:xfrm>
        </p:spPr>
        <p:txBody>
          <a:bodyPr/>
          <a:lstStyle/>
          <a:p>
            <a:pPr algn="r"/>
            <a:r>
              <a:rPr lang="en-NZ" dirty="0" smtClean="0"/>
              <a:t>Water take consents</a:t>
            </a:r>
            <a:endParaRPr lang="en-NZ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3923928" cy="51435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8670" y="2355726"/>
            <a:ext cx="4625330" cy="2493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231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594065"/>
          </a:xfrm>
        </p:spPr>
        <p:txBody>
          <a:bodyPr/>
          <a:lstStyle/>
          <a:p>
            <a:r>
              <a:rPr lang="en-NZ" dirty="0" smtClean="0"/>
              <a:t>Some challenges: poor data</a:t>
            </a:r>
            <a:endParaRPr lang="en-NZ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771361"/>
              </p:ext>
            </p:extLst>
          </p:nvPr>
        </p:nvGraphicFramePr>
        <p:xfrm>
          <a:off x="971550" y="1131589"/>
          <a:ext cx="7200900" cy="35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1849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83518"/>
            <a:ext cx="7772400" cy="594065"/>
          </a:xfrm>
        </p:spPr>
        <p:txBody>
          <a:bodyPr/>
          <a:lstStyle/>
          <a:p>
            <a:r>
              <a:rPr lang="en-NZ" sz="2200" dirty="0" smtClean="0"/>
              <a:t>Estimated permitted/unconsented surface water takes</a:t>
            </a:r>
            <a:br>
              <a:rPr lang="en-NZ" sz="2200" dirty="0" smtClean="0"/>
            </a:br>
            <a:r>
              <a:rPr lang="en-NZ" sz="1400" b="0" dirty="0" smtClean="0"/>
              <a:t>(Source: Rutter et al 2015, Aqualinc)</a:t>
            </a:r>
            <a:endParaRPr lang="en-NZ" sz="14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91989306"/>
              </p:ext>
            </p:extLst>
          </p:nvPr>
        </p:nvGraphicFramePr>
        <p:xfrm>
          <a:off x="467544" y="1275606"/>
          <a:ext cx="8064896" cy="3593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879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594065"/>
          </a:xfrm>
        </p:spPr>
        <p:txBody>
          <a:bodyPr/>
          <a:lstStyle/>
          <a:p>
            <a:r>
              <a:rPr lang="en-NZ" sz="2200" dirty="0" smtClean="0"/>
              <a:t>Estimated permitted/unconsented groundwater takes</a:t>
            </a:r>
            <a:br>
              <a:rPr lang="en-NZ" sz="2200" dirty="0" smtClean="0"/>
            </a:br>
            <a:r>
              <a:rPr lang="en-NZ" sz="1400" b="0" dirty="0"/>
              <a:t>(Source: Rutter et al 2015, Aqualinc)</a:t>
            </a:r>
            <a:endParaRPr lang="en-NZ" sz="14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643475967"/>
              </p:ext>
            </p:extLst>
          </p:nvPr>
        </p:nvGraphicFramePr>
        <p:xfrm>
          <a:off x="755576" y="1275606"/>
          <a:ext cx="7992888" cy="36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456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3968" y="276387"/>
            <a:ext cx="4748679" cy="1980219"/>
          </a:xfrm>
        </p:spPr>
        <p:txBody>
          <a:bodyPr/>
          <a:lstStyle/>
          <a:p>
            <a:pPr algn="r"/>
            <a:r>
              <a:rPr lang="en-NZ" dirty="0" smtClean="0"/>
              <a:t>Overall ecological health assessment</a:t>
            </a:r>
            <a:br>
              <a:rPr lang="en-NZ" dirty="0" smtClean="0"/>
            </a:br>
            <a:r>
              <a:rPr lang="en-NZ" sz="1400" b="0" dirty="0" smtClean="0"/>
              <a:t>(Source: Lawton et al 2019, </a:t>
            </a:r>
            <a:r>
              <a:rPr lang="en-NZ" sz="1400" b="0" i="1" dirty="0" smtClean="0"/>
              <a:t>Tauranga Moana SoE report</a:t>
            </a:r>
            <a:r>
              <a:rPr lang="en-NZ" sz="1400" b="0" dirty="0" smtClean="0"/>
              <a:t>)</a:t>
            </a:r>
            <a:endParaRPr lang="en-NZ" sz="1400" b="0" dirty="0"/>
          </a:p>
        </p:txBody>
      </p:sp>
      <p:pic>
        <p:nvPicPr>
          <p:cNvPr id="5" name="Picture 4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7" y="14143"/>
            <a:ext cx="3707904" cy="5129357"/>
          </a:xfrm>
          <a:prstGeom prst="rect">
            <a:avLst/>
          </a:prstGeom>
        </p:spPr>
      </p:pic>
      <p:pic>
        <p:nvPicPr>
          <p:cNvPr id="1026" name="Picture 2" descr="Image result for macroinvertebrates nz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21" y="2256606"/>
            <a:ext cx="3770291" cy="269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367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62" y="195487"/>
            <a:ext cx="8859972" cy="1008112"/>
          </a:xfrm>
        </p:spPr>
        <p:txBody>
          <a:bodyPr/>
          <a:lstStyle/>
          <a:p>
            <a:r>
              <a:rPr lang="en-NZ" dirty="0" smtClean="0"/>
              <a:t>Nitrate &amp; ammonia toxicity</a:t>
            </a:r>
            <a:br>
              <a:rPr lang="en-NZ" dirty="0" smtClean="0"/>
            </a:br>
            <a:r>
              <a:rPr lang="en-NZ" sz="1400" b="0" dirty="0"/>
              <a:t>(Source: Carter et al 2018, Freshwater in the Bay of Plenty &amp; Lawton et al 2019, Tauranga Moana SoE report)</a:t>
            </a:r>
            <a:endParaRPr lang="en-NZ" sz="1400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31590"/>
            <a:ext cx="2781159" cy="3713358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43808" y="1094249"/>
            <a:ext cx="2763975" cy="3750699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8224" y="1112919"/>
            <a:ext cx="2498610" cy="371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83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326554"/>
            <a:ext cx="8712968" cy="805036"/>
          </a:xfrm>
        </p:spPr>
        <p:txBody>
          <a:bodyPr/>
          <a:lstStyle/>
          <a:p>
            <a:r>
              <a:rPr lang="en-NZ" sz="3200" i="1" dirty="0" smtClean="0"/>
              <a:t>E. coli </a:t>
            </a:r>
            <a:r>
              <a:rPr lang="en-NZ" sz="3200" dirty="0" smtClean="0"/>
              <a:t>&amp; periphyton </a:t>
            </a:r>
            <a:br>
              <a:rPr lang="en-NZ" sz="3200" dirty="0" smtClean="0"/>
            </a:br>
            <a:r>
              <a:rPr lang="en-NZ" sz="1200" b="0" dirty="0" smtClean="0"/>
              <a:t>(Source: Carter et al 2018, Freshwater in the Bay of Plenty &amp; Lawton et al 2019, Tauranga Moana SoE report)</a:t>
            </a:r>
            <a:endParaRPr lang="en-NZ" sz="1200" b="0" dirty="0"/>
          </a:p>
        </p:txBody>
      </p:sp>
      <p:pic>
        <p:nvPicPr>
          <p:cNvPr id="5" name="Picture 4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01" y="1131590"/>
            <a:ext cx="3051544" cy="3753294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7824" y="1059582"/>
            <a:ext cx="2945219" cy="3838354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66846" y="2859782"/>
            <a:ext cx="2853625" cy="18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1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032" y="627534"/>
            <a:ext cx="3886200" cy="594065"/>
          </a:xfrm>
        </p:spPr>
        <p:txBody>
          <a:bodyPr/>
          <a:lstStyle/>
          <a:p>
            <a:pPr algn="r"/>
            <a:r>
              <a:rPr lang="en-NZ" dirty="0" smtClean="0"/>
              <a:t>Māori-owned land</a:t>
            </a:r>
            <a:endParaRPr lang="en-NZ" dirty="0"/>
          </a:p>
        </p:txBody>
      </p:sp>
      <p:pic>
        <p:nvPicPr>
          <p:cNvPr id="5123" name="Picture 3" descr="C:\Users\santiagob\AppData\Local\Microsoft\Windows\Temporary Internet Files\Content.IE5\06LJU73Z\2011_Battle_of_Gate_Pa_Carved_tomokanga_1[1]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39"/>
            <a:ext cx="827584" cy="5253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198" y="0"/>
            <a:ext cx="3944817" cy="51435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6016" y="2645725"/>
            <a:ext cx="4427984" cy="228371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63642" y="2139702"/>
            <a:ext cx="843207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9391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107506" y="470692"/>
            <a:ext cx="1563243" cy="34736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r"/>
            <a:r>
              <a:rPr lang="en-NZ" b="1" dirty="0" smtClean="0">
                <a:solidFill>
                  <a:srgbClr val="C0504D">
                    <a:lumMod val="60000"/>
                    <a:lumOff val="40000"/>
                  </a:srgbClr>
                </a:solidFill>
              </a:rPr>
              <a:t>TE MANA O TE WAI</a:t>
            </a:r>
            <a:endParaRPr lang="en-NZ" b="1" dirty="0">
              <a:solidFill>
                <a:srgbClr val="C0504D">
                  <a:lumMod val="60000"/>
                  <a:lumOff val="40000"/>
                </a:srgbClr>
              </a:solidFill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1907349" y="470693"/>
            <a:ext cx="6913124" cy="2995767"/>
            <a:chOff x="1907349" y="470691"/>
            <a:chExt cx="6913124" cy="2995767"/>
          </a:xfrm>
        </p:grpSpPr>
        <p:sp>
          <p:nvSpPr>
            <p:cNvPr id="28" name="Rounded Rectangle 27"/>
            <p:cNvSpPr/>
            <p:nvPr/>
          </p:nvSpPr>
          <p:spPr>
            <a:xfrm>
              <a:off x="1907349" y="470691"/>
              <a:ext cx="6913124" cy="2353603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prstClr val="white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 rot="16200000">
              <a:off x="7818844" y="1453399"/>
              <a:ext cx="1364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b="1" dirty="0" smtClean="0">
                  <a:solidFill>
                    <a:srgbClr val="4F81BD">
                      <a:lumMod val="60000"/>
                      <a:lumOff val="40000"/>
                    </a:srgbClr>
                  </a:solidFill>
                </a:rPr>
                <a:t>QUANTITY</a:t>
              </a:r>
              <a:endParaRPr lang="en-NZ" b="1" dirty="0">
                <a:solidFill>
                  <a:srgbClr val="4F81BD">
                    <a:lumMod val="60000"/>
                    <a:lumOff val="40000"/>
                  </a:srgbClr>
                </a:solidFill>
              </a:endParaRPr>
            </a:p>
          </p:txBody>
        </p:sp>
        <p:cxnSp>
          <p:nvCxnSpPr>
            <p:cNvPr id="31" name="Elbow Connector 30"/>
            <p:cNvCxnSpPr>
              <a:stCxn id="28" idx="3"/>
              <a:endCxn id="44" idx="3"/>
            </p:cNvCxnSpPr>
            <p:nvPr/>
          </p:nvCxnSpPr>
          <p:spPr>
            <a:xfrm flipH="1">
              <a:off x="8820472" y="1647493"/>
              <a:ext cx="1" cy="1818965"/>
            </a:xfrm>
            <a:prstGeom prst="bentConnector3">
              <a:avLst>
                <a:gd name="adj1" fmla="val -22860000000"/>
              </a:avLst>
            </a:prstGeom>
            <a:ln w="38100">
              <a:solidFill>
                <a:schemeClr val="accent1">
                  <a:lumMod val="20000"/>
                  <a:lumOff val="8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1907348" y="2946736"/>
            <a:ext cx="6913124" cy="976160"/>
            <a:chOff x="1907348" y="2946736"/>
            <a:chExt cx="6913124" cy="976160"/>
          </a:xfrm>
        </p:grpSpPr>
        <p:sp>
          <p:nvSpPr>
            <p:cNvPr id="43" name="Rounded Rectangle 42"/>
            <p:cNvSpPr/>
            <p:nvPr/>
          </p:nvSpPr>
          <p:spPr>
            <a:xfrm>
              <a:off x="1907348" y="2946736"/>
              <a:ext cx="6913123" cy="97616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prstClr val="white"/>
                </a:solidFill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622708" y="3281794"/>
              <a:ext cx="1197764" cy="369332"/>
            </a:xfrm>
            <a:prstGeom prst="rect">
              <a:avLst/>
            </a:prstGeom>
            <a:noFill/>
            <a:ln>
              <a:solidFill>
                <a:schemeClr val="accent4">
                  <a:lumMod val="20000"/>
                  <a:lumOff val="8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NZ" b="1" dirty="0" smtClean="0">
                  <a:solidFill>
                    <a:srgbClr val="8064A2">
                      <a:lumMod val="60000"/>
                      <a:lumOff val="40000"/>
                    </a:srgbClr>
                  </a:solidFill>
                </a:rPr>
                <a:t>QUALITY</a:t>
              </a:r>
              <a:endParaRPr lang="en-NZ" b="1" dirty="0">
                <a:solidFill>
                  <a:srgbClr val="8064A2">
                    <a:lumMod val="60000"/>
                    <a:lumOff val="40000"/>
                  </a:srgbClr>
                </a:solidFill>
              </a:endParaRPr>
            </a:p>
          </p:txBody>
        </p:sp>
      </p:grp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67973431"/>
              </p:ext>
            </p:extLst>
          </p:nvPr>
        </p:nvGraphicFramePr>
        <p:xfrm>
          <a:off x="179512" y="3780110"/>
          <a:ext cx="7920880" cy="123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2123728" y="470693"/>
            <a:ext cx="5971178" cy="1321263"/>
            <a:chOff x="2123728" y="470691"/>
            <a:chExt cx="5971178" cy="1321263"/>
          </a:xfrm>
        </p:grpSpPr>
        <p:pic>
          <p:nvPicPr>
            <p:cNvPr id="1035" name="Picture 11" descr="https://upload.wikimedia.org/wikipedia/en/a/aa/Stream_hydrograph.gif"/>
            <p:cNvPicPr>
              <a:picLocks noChangeAspect="1" noChangeArrowheads="1"/>
            </p:cNvPicPr>
            <p:nvPr/>
          </p:nvPicPr>
          <p:blipFill rotWithShape="1">
            <a:blip r:embed="rId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12096"/>
            <a:stretch/>
          </p:blipFill>
          <p:spPr bwMode="auto">
            <a:xfrm>
              <a:off x="2123728" y="470691"/>
              <a:ext cx="2160240" cy="1234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>
              <a:off x="2485337" y="1649057"/>
              <a:ext cx="2213708" cy="0"/>
            </a:xfrm>
            <a:prstGeom prst="line">
              <a:avLst/>
            </a:prstGeom>
            <a:ln w="190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4699045" y="1484177"/>
              <a:ext cx="137890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400" b="1" dirty="0" smtClean="0">
                  <a:solidFill>
                    <a:srgbClr val="C00000"/>
                  </a:solidFill>
                </a:rPr>
                <a:t>Minimum flow</a:t>
              </a:r>
              <a:endParaRPr lang="en-NZ" sz="1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485337" y="1366160"/>
              <a:ext cx="2213708" cy="0"/>
            </a:xfrm>
            <a:prstGeom prst="line">
              <a:avLst/>
            </a:prstGeom>
            <a:ln w="1905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4706606" y="1176400"/>
              <a:ext cx="14670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400" b="1" dirty="0" smtClean="0">
                  <a:solidFill>
                    <a:srgbClr val="002F5D"/>
                  </a:solidFill>
                </a:rPr>
                <a:t>Allocation limit</a:t>
              </a:r>
              <a:endParaRPr lang="en-NZ" sz="1400" b="1" dirty="0">
                <a:solidFill>
                  <a:srgbClr val="002F5D"/>
                </a:solidFill>
              </a:endParaRPr>
            </a:p>
          </p:txBody>
        </p:sp>
        <p:sp>
          <p:nvSpPr>
            <p:cNvPr id="16" name="Right Brace 15"/>
            <p:cNvSpPr/>
            <p:nvPr/>
          </p:nvSpPr>
          <p:spPr>
            <a:xfrm>
              <a:off x="6101666" y="1350791"/>
              <a:ext cx="144016" cy="31876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prstClr val="black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245682" y="1248565"/>
              <a:ext cx="18492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NZ" sz="1400" b="1" dirty="0" smtClean="0">
                  <a:solidFill>
                    <a:srgbClr val="4F81BD"/>
                  </a:solidFill>
                </a:rPr>
                <a:t>Reliability/variable flow restrictions</a:t>
              </a:r>
              <a:endParaRPr lang="en-NZ" sz="1400" b="1" dirty="0">
                <a:solidFill>
                  <a:srgbClr val="4F81BD"/>
                </a:solidFill>
              </a:endParaRPr>
            </a:p>
          </p:txBody>
        </p:sp>
      </p:grpSp>
      <p:pic>
        <p:nvPicPr>
          <p:cNvPr id="1037" name="Picture 13" descr="C:\Users\santiagob\AppData\Local\Microsoft\Windows\Temporary Internet Files\Content.IE5\VEKU63XX\zucchero-raffinato-thumb-500x534-45192[1].jpg"/>
          <p:cNvPicPr>
            <a:picLocks noChangeAspect="1" noChangeArrowheads="1"/>
          </p:cNvPicPr>
          <p:nvPr/>
        </p:nvPicPr>
        <p:blipFill>
          <a:blip r:embed="rId9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6176" y="2701184"/>
            <a:ext cx="1269506" cy="13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Elbow Connector 24"/>
          <p:cNvCxnSpPr>
            <a:endCxn id="1036" idx="1"/>
          </p:cNvCxnSpPr>
          <p:nvPr/>
        </p:nvCxnSpPr>
        <p:spPr>
          <a:xfrm rot="16200000" flipH="1">
            <a:off x="3029070" y="1825502"/>
            <a:ext cx="701060" cy="633964"/>
          </a:xfrm>
          <a:prstGeom prst="bentConnector2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2" descr="C:\Users\santiagob\AppData\Local\Microsoft\Windows\Temporary Internet Files\Content.IE5\4K58R2EX\537556170[1].jp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44209" y="3075807"/>
            <a:ext cx="1178500" cy="6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3" y="2867693"/>
            <a:ext cx="1471121" cy="1084385"/>
            <a:chOff x="0" y="2867691"/>
            <a:chExt cx="1471121" cy="1084385"/>
          </a:xfrm>
        </p:grpSpPr>
        <p:pic>
          <p:nvPicPr>
            <p:cNvPr id="1029" name="Picture 5" descr="C:\Users\santiagob\AppData\Local\Microsoft\Windows\Temporary Internet Files\Content.IE5\9TH1RPF4\1280px-Kiwi_(Actinidia_chinensis)_2_Luc_Viatour[1].jpg"/>
            <p:cNvPicPr>
              <a:picLocks noChangeAspect="1" noChangeArrowheads="1"/>
            </p:cNvPicPr>
            <p:nvPr/>
          </p:nvPicPr>
          <p:blipFill>
            <a:blip r:embed="rId11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81794"/>
              <a:ext cx="896511" cy="670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4693" y="2867691"/>
              <a:ext cx="429004" cy="408050"/>
            </a:xfrm>
            <a:prstGeom prst="rect">
              <a:avLst/>
            </a:prstGeom>
          </p:spPr>
        </p:pic>
        <p:pic>
          <p:nvPicPr>
            <p:cNvPr id="1030" name="Picture 6" descr="C:\Users\santiagob\AppData\Local\Microsoft\Windows\Temporary Internet Files\Content.IE5\GO3M5J8I\HidroelectricDam[1].png"/>
            <p:cNvPicPr>
              <a:picLocks noChangeAspect="1" noChangeArrowheads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656" y="3317076"/>
              <a:ext cx="490465" cy="30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617626" y="559885"/>
            <a:ext cx="1028104" cy="2415011"/>
            <a:chOff x="617626" y="559883"/>
            <a:chExt cx="1028104" cy="2415011"/>
          </a:xfrm>
        </p:grpSpPr>
        <p:pic>
          <p:nvPicPr>
            <p:cNvPr id="1026" name="Picture 2" descr="C:\Users\santiagob\AppData\Local\Microsoft\Windows\Temporary Internet Files\Content.IE5\4K58R2EX\2861443392_7e73105061_z[1].jpg"/>
            <p:cNvPicPr>
              <a:picLocks noChangeAspect="1" noChangeArrowheads="1"/>
            </p:cNvPicPr>
            <p:nvPr/>
          </p:nvPicPr>
          <p:blipFill>
            <a:blip r:embed="rId14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626" y="559883"/>
              <a:ext cx="511766" cy="511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santiagob\AppData\Local\Microsoft\Windows\Temporary Internet Files\Content.IE5\UUIPG12T\Anang_u0[1].gif"/>
            <p:cNvPicPr>
              <a:picLocks noChangeAspect="1" noChangeArrowheads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0656" y="1952491"/>
              <a:ext cx="544358" cy="307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C:\Users\santiagob\AppData\Local\Microsoft\Windows\Temporary Internet Files\Content.IE5\GO3M5J8I\1336367663[1].png"/>
            <p:cNvPicPr>
              <a:picLocks noChangeAspect="1" noChangeArrowheads="1"/>
            </p:cNvPicPr>
            <p:nvPr/>
          </p:nvPicPr>
          <p:blipFill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665" y="1321602"/>
              <a:ext cx="438727" cy="5657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C:\Users\santiagob\AppData\Local\Microsoft\Windows\Temporary Internet Files\Content.IE5\GO3M5J8I\1413121417[1].png"/>
            <p:cNvPicPr>
              <a:picLocks noChangeAspect="1" noChangeArrowheads="1"/>
            </p:cNvPicPr>
            <p:nvPr/>
          </p:nvPicPr>
          <p:blipFill>
            <a:blip r:embed="rId1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5096" y="833747"/>
              <a:ext cx="351942" cy="543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2" descr="C:\Users\santiagob\AppData\Local\Microsoft\Windows\Temporary Internet Files\Content.IE5\GO3M5J8I\athlete_boats_202159_tnb[1].png"/>
            <p:cNvPicPr>
              <a:picLocks noChangeAspect="1" noChangeArrowheads="1"/>
            </p:cNvPicPr>
            <p:nvPr/>
          </p:nvPicPr>
          <p:blipFill>
            <a:blip r:embed="rId18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3697" y="2367572"/>
              <a:ext cx="652033" cy="607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904624" y="2106364"/>
            <a:ext cx="1157993" cy="1932861"/>
            <a:chOff x="1904623" y="2106363"/>
            <a:chExt cx="1157993" cy="1932859"/>
          </a:xfrm>
        </p:grpSpPr>
        <p:pic>
          <p:nvPicPr>
            <p:cNvPr id="1032" name="Picture 8" descr="C:\Users\santiagob\AppData\Local\Microsoft\Windows\Temporary Internet Files\Content.IE5\GO3M5J8I\bad_bacteria[1].jpg"/>
            <p:cNvPicPr>
              <a:picLocks noChangeAspect="1" noChangeArrowheads="1"/>
            </p:cNvPicPr>
            <p:nvPr/>
          </p:nvPicPr>
          <p:blipFill>
            <a:blip r:embed="rId19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349" y="3076499"/>
              <a:ext cx="1155267" cy="9627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 rot="16200000">
              <a:off x="1563024" y="2799256"/>
              <a:ext cx="9909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400" b="1" dirty="0" smtClean="0">
                  <a:solidFill>
                    <a:srgbClr val="F79646">
                      <a:lumMod val="50000"/>
                    </a:srgbClr>
                  </a:solidFill>
                </a:rPr>
                <a:t>Sediment</a:t>
              </a:r>
              <a:endParaRPr lang="en-NZ" sz="1400" b="1" dirty="0">
                <a:solidFill>
                  <a:srgbClr val="F79646">
                    <a:lumMod val="50000"/>
                  </a:srgb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2446585" y="2921917"/>
              <a:ext cx="89159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400" b="1" dirty="0" smtClean="0">
                  <a:solidFill>
                    <a:srgbClr val="7030A0"/>
                  </a:solidFill>
                </a:rPr>
                <a:t>Bacteria</a:t>
              </a:r>
              <a:endParaRPr lang="en-NZ" sz="1400" b="1" dirty="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1996414" y="2437542"/>
              <a:ext cx="9701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NZ" sz="1400" b="1" dirty="0" smtClean="0">
                  <a:solidFill>
                    <a:srgbClr val="9BBB59"/>
                  </a:solidFill>
                </a:rPr>
                <a:t>Nutrients</a:t>
              </a:r>
              <a:endParaRPr lang="en-NZ" sz="1400" b="1" dirty="0">
                <a:solidFill>
                  <a:srgbClr val="9BBB59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696580" y="2039292"/>
            <a:ext cx="2321754" cy="907444"/>
            <a:chOff x="3696580" y="2039292"/>
            <a:chExt cx="2321754" cy="907444"/>
          </a:xfrm>
        </p:grpSpPr>
        <p:grpSp>
          <p:nvGrpSpPr>
            <p:cNvPr id="37" name="Group 36"/>
            <p:cNvGrpSpPr/>
            <p:nvPr/>
          </p:nvGrpSpPr>
          <p:grpSpPr>
            <a:xfrm>
              <a:off x="3696580" y="2039292"/>
              <a:ext cx="2321754" cy="907444"/>
              <a:chOff x="3696580" y="2039292"/>
              <a:chExt cx="2321754" cy="907444"/>
            </a:xfrm>
          </p:grpSpPr>
          <p:pic>
            <p:nvPicPr>
              <p:cNvPr id="1036" name="Picture 12" descr="C:\Users\santiagob\AppData\Local\Microsoft\Windows\Temporary Internet Files\Content.IE5\GO3M5J8I\bucket_green[1].jpg"/>
              <p:cNvPicPr>
                <a:picLocks noChangeAspect="1" noChangeArrowheads="1"/>
              </p:cNvPicPr>
              <p:nvPr/>
            </p:nvPicPr>
            <p:blipFill>
              <a:blip r:embed="rId20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6580" y="2039292"/>
                <a:ext cx="854686" cy="9074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Rectangle 21"/>
              <p:cNvSpPr/>
              <p:nvPr/>
            </p:nvSpPr>
            <p:spPr>
              <a:xfrm>
                <a:off x="4551266" y="2516517"/>
                <a:ext cx="1418978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NZ" sz="1400" b="1" dirty="0" smtClean="0">
                    <a:solidFill>
                      <a:srgbClr val="C00000"/>
                    </a:solidFill>
                  </a:rPr>
                  <a:t>Minimum level</a:t>
                </a:r>
                <a:endParaRPr lang="en-NZ" sz="1400" b="1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4551266" y="2267942"/>
                <a:ext cx="146706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NZ" sz="1400" b="1" dirty="0" smtClean="0">
                    <a:solidFill>
                      <a:srgbClr val="002F5D"/>
                    </a:solidFill>
                  </a:rPr>
                  <a:t>Allocation limit</a:t>
                </a:r>
                <a:endParaRPr lang="en-NZ" sz="1400" b="1" dirty="0">
                  <a:solidFill>
                    <a:srgbClr val="002F5D"/>
                  </a:solidFill>
                </a:endParaRPr>
              </a:p>
            </p:txBody>
          </p:sp>
        </p:grpSp>
        <p:sp>
          <p:nvSpPr>
            <p:cNvPr id="12" name="Arc 11"/>
            <p:cNvSpPr/>
            <p:nvPr/>
          </p:nvSpPr>
          <p:spPr>
            <a:xfrm rot="9155687">
              <a:off x="3735485" y="2131691"/>
              <a:ext cx="1563051" cy="316118"/>
            </a:xfrm>
            <a:prstGeom prst="arc">
              <a:avLst/>
            </a:prstGeom>
            <a:ln w="28575">
              <a:solidFill>
                <a:srgbClr val="00206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prstClr val="black"/>
                </a:solidFill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9155687">
              <a:off x="3714226" y="2329922"/>
              <a:ext cx="1563051" cy="316118"/>
            </a:xfrm>
            <a:prstGeom prst="arc">
              <a:avLst/>
            </a:prstGeom>
            <a:ln w="28575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NZ" dirty="0">
                <a:solidFill>
                  <a:prstClr val="black"/>
                </a:solidFill>
              </a:endParaRPr>
            </a:p>
          </p:txBody>
        </p:sp>
      </p:grpSp>
      <p:pic>
        <p:nvPicPr>
          <p:cNvPr id="6" name="Picture 2" descr="C:\Users\santiagob\AppData\Local\Microsoft\Windows\Temporary Internet Files\Content.IE5\BOONCN7X\lJnYR[1].png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12364">
            <a:off x="7167565" y="3402022"/>
            <a:ext cx="381380" cy="5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flipH="1">
            <a:off x="1673754" y="627536"/>
            <a:ext cx="233599" cy="490907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48" name="Right Arrow 47"/>
          <p:cNvSpPr/>
          <p:nvPr/>
        </p:nvSpPr>
        <p:spPr>
          <a:xfrm flipH="1">
            <a:off x="1670750" y="2974896"/>
            <a:ext cx="233599" cy="490907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14298" y="2231406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000" b="1" dirty="0" smtClean="0">
                <a:solidFill>
                  <a:srgbClr val="4F81BD"/>
                </a:solidFill>
              </a:rPr>
              <a:t>recharge</a:t>
            </a:r>
            <a:endParaRPr lang="en-NZ" sz="1200" b="1" dirty="0">
              <a:solidFill>
                <a:srgbClr val="4F81BD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23928" y="205979"/>
            <a:ext cx="5112567" cy="857250"/>
          </a:xfrm>
        </p:spPr>
        <p:txBody>
          <a:bodyPr/>
          <a:lstStyle/>
          <a:p>
            <a:r>
              <a:rPr lang="en-NZ" dirty="0" smtClean="0"/>
              <a:t>Plan Development</a:t>
            </a:r>
            <a:endParaRPr lang="en-NZ" dirty="0"/>
          </a:p>
        </p:txBody>
      </p:sp>
      <p:pic>
        <p:nvPicPr>
          <p:cNvPr id="21" name="Picture 2" descr="C:\Users\santiagob\AppData\Local\Microsoft\Windows\Temporary Internet Files\Content.IE5\1ECVHBCE\tea_cup_small[1].jpg"/>
          <p:cNvPicPr>
            <a:picLocks noChangeAspect="1" noChangeArrowheads="1"/>
          </p:cNvPicPr>
          <p:nvPr/>
        </p:nvPicPr>
        <p:blipFill>
          <a:blip r:embed="rId2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26131" y="3105235"/>
            <a:ext cx="1469439" cy="1102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3" descr="C:\Users\santiagob\AppData\Local\Microsoft\Windows\Temporary Internet Files\Content.IE5\06LJU73Z\2011_Battle_of_Gate_Pa_Carved_tomokanga_1[1].jpg"/>
          <p:cNvPicPr>
            <a:picLocks noChangeAspect="1" noChangeArrowheads="1"/>
          </p:cNvPicPr>
          <p:nvPr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64009" y="1428194"/>
            <a:ext cx="381722" cy="55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13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 animBg="1"/>
      <p:bldP spid="48" grpId="0" animBg="1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3568" y="1995686"/>
            <a:ext cx="4320480" cy="253828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Review of stormwater discharge consent monitoring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Advice on integrated catchment models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400" dirty="0"/>
              <a:t>Groundwater model</a:t>
            </a:r>
          </a:p>
          <a:p>
            <a:endParaRPr lang="en-NZ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7544" y="699542"/>
            <a:ext cx="5040560" cy="1080120"/>
          </a:xfrm>
        </p:spPr>
        <p:txBody>
          <a:bodyPr/>
          <a:lstStyle/>
          <a:p>
            <a:r>
              <a:rPr lang="en-NZ" sz="3200" dirty="0" smtClean="0"/>
              <a:t>Work currently underway</a:t>
            </a:r>
            <a:endParaRPr lang="en-NZ" sz="3200" dirty="0"/>
          </a:p>
        </p:txBody>
      </p:sp>
      <p:pic>
        <p:nvPicPr>
          <p:cNvPr id="2051" name="Picture 3" descr="C:\Users\santiagob\AppData\Local\Microsoft\Windows\Temporary Internet Files\Content.IE5\UUIPG12T\16416937885_de9d647045_b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49638" y="0"/>
            <a:ext cx="349436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46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/>
          <p:cNvSpPr txBox="1">
            <a:spLocks/>
          </p:cNvSpPr>
          <p:nvPr/>
        </p:nvSpPr>
        <p:spPr>
          <a:xfrm>
            <a:off x="3851919" y="1035747"/>
            <a:ext cx="4885397" cy="333730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b="1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/>
              <a:t>Central government </a:t>
            </a:r>
            <a:r>
              <a:rPr lang="en-NZ" sz="2200" i="1" dirty="0"/>
              <a:t>Essential Freshwater</a:t>
            </a:r>
            <a:r>
              <a:rPr lang="en-NZ" sz="2200" dirty="0"/>
              <a:t> proposals and response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Wai Māori Kaupapa: cultural flow assessments, mana whenua values, Matauranga Māori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Harbour requirements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Freshwater Management Units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Stakeholder and community values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NZ" sz="2200" dirty="0" smtClean="0"/>
              <a:t>Decisions on catchment modelling</a:t>
            </a: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707904" y="411510"/>
            <a:ext cx="3960440" cy="594065"/>
          </a:xfrm>
          <a:prstGeom prst="rect">
            <a:avLst/>
          </a:prstGeom>
        </p:spPr>
        <p:txBody>
          <a:bodyPr anchor="t" anchorCtr="0"/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baseline="0">
                <a:solidFill>
                  <a:srgbClr val="002F5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NZ" sz="3200" dirty="0" smtClean="0"/>
              <a:t>Next steps:</a:t>
            </a:r>
            <a:endParaRPr lang="en-NZ" sz="3200" dirty="0"/>
          </a:p>
        </p:txBody>
      </p:sp>
      <p:pic>
        <p:nvPicPr>
          <p:cNvPr id="1027" name="Picture 3" descr="C:\Users\santiagob\AppData\Local\Microsoft\Windows\Temporary Internet Files\Content.IE5\BOONCN7X\14247654518_1297fb3c04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3431679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303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51670"/>
            <a:ext cx="2843808" cy="3003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67944" cy="51434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427984" y="627534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400" b="1" dirty="0" smtClean="0">
                <a:solidFill>
                  <a:srgbClr val="002060"/>
                </a:solidFill>
              </a:rPr>
              <a:t>Tauranga Moana WMA:</a:t>
            </a:r>
          </a:p>
          <a:p>
            <a:r>
              <a:rPr lang="en-NZ" sz="2400" dirty="0" smtClean="0">
                <a:solidFill>
                  <a:srgbClr val="002060"/>
                </a:solidFill>
              </a:rPr>
              <a:t>Surface water catchments and </a:t>
            </a:r>
            <a:r>
              <a:rPr lang="en-NZ" dirty="0" smtClean="0">
                <a:solidFill>
                  <a:srgbClr val="002060"/>
                </a:solidFill>
              </a:rPr>
              <a:t>“</a:t>
            </a:r>
            <a:r>
              <a:rPr lang="en-NZ" sz="2400" dirty="0" smtClean="0">
                <a:solidFill>
                  <a:srgbClr val="002060"/>
                </a:solidFill>
              </a:rPr>
              <a:t>zones</a:t>
            </a:r>
            <a:r>
              <a:rPr lang="en-NZ" dirty="0" smtClean="0"/>
              <a:t>”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6142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1402433" y="1777429"/>
            <a:ext cx="4676057" cy="1512168"/>
          </a:xfrm>
        </p:spPr>
        <p:txBody>
          <a:bodyPr/>
          <a:lstStyle/>
          <a:p>
            <a:r>
              <a:rPr lang="en-NZ" sz="2800" dirty="0" smtClean="0"/>
              <a:t>Fishing effort (sports fish)</a:t>
            </a:r>
            <a:br>
              <a:rPr lang="en-NZ" sz="2800" dirty="0" smtClean="0"/>
            </a:br>
            <a:r>
              <a:rPr lang="en-NZ" sz="1400" b="0" dirty="0" smtClean="0"/>
              <a:t>(Source: Unwin 2016, NIWA)</a:t>
            </a:r>
            <a:endParaRPr lang="en-NZ" sz="24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04737088"/>
              </p:ext>
            </p:extLst>
          </p:nvPr>
        </p:nvGraphicFramePr>
        <p:xfrm>
          <a:off x="755576" y="339502"/>
          <a:ext cx="396044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47030774"/>
              </p:ext>
            </p:extLst>
          </p:nvPr>
        </p:nvGraphicFramePr>
        <p:xfrm>
          <a:off x="4860032" y="411510"/>
          <a:ext cx="4051960" cy="4243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3253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7494"/>
            <a:ext cx="7772400" cy="594065"/>
          </a:xfrm>
        </p:spPr>
        <p:txBody>
          <a:bodyPr/>
          <a:lstStyle/>
          <a:p>
            <a:r>
              <a:rPr lang="en-NZ" dirty="0" smtClean="0"/>
              <a:t>Recreational use </a:t>
            </a:r>
            <a:r>
              <a:rPr lang="en-NZ" sz="1600" dirty="0" smtClean="0"/>
              <a:t>(n=710)</a:t>
            </a:r>
            <a:br>
              <a:rPr lang="en-NZ" sz="1600" dirty="0" smtClean="0"/>
            </a:br>
            <a:r>
              <a:rPr lang="en-NZ" sz="1400" b="0" dirty="0" smtClean="0"/>
              <a:t>(Source: Matthews 2018, YSM Research)</a:t>
            </a:r>
            <a:endParaRPr lang="en-NZ" sz="14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48671175"/>
              </p:ext>
            </p:extLst>
          </p:nvPr>
        </p:nvGraphicFramePr>
        <p:xfrm>
          <a:off x="395536" y="1203598"/>
          <a:ext cx="8064896" cy="3575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047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594065"/>
          </a:xfrm>
        </p:spPr>
        <p:txBody>
          <a:bodyPr/>
          <a:lstStyle/>
          <a:p>
            <a:r>
              <a:rPr lang="en-NZ" dirty="0" smtClean="0"/>
              <a:t>Agricultural Statistics </a:t>
            </a:r>
            <a:br>
              <a:rPr lang="en-NZ" dirty="0" smtClean="0"/>
            </a:br>
            <a:r>
              <a:rPr lang="en-NZ" sz="1400" b="0" dirty="0" smtClean="0"/>
              <a:t>(Source: Agricultural Production Census, StatsNZ)</a:t>
            </a:r>
            <a:endParaRPr lang="en-NZ" sz="14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671991299"/>
              </p:ext>
            </p:extLst>
          </p:nvPr>
        </p:nvGraphicFramePr>
        <p:xfrm>
          <a:off x="395536" y="1491630"/>
          <a:ext cx="4176463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351155797"/>
              </p:ext>
            </p:extLst>
          </p:nvPr>
        </p:nvGraphicFramePr>
        <p:xfrm>
          <a:off x="4716016" y="1419622"/>
          <a:ext cx="4091583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70073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83518"/>
            <a:ext cx="7772400" cy="594065"/>
          </a:xfrm>
        </p:spPr>
        <p:txBody>
          <a:bodyPr/>
          <a:lstStyle/>
          <a:p>
            <a:r>
              <a:rPr lang="en-NZ" dirty="0" smtClean="0"/>
              <a:t>Horticulture Statistics </a:t>
            </a:r>
            <a:br>
              <a:rPr lang="en-NZ" dirty="0" smtClean="0"/>
            </a:br>
            <a:r>
              <a:rPr lang="en-NZ" sz="1400" b="0" dirty="0"/>
              <a:t>(Source: Agricultural Production Census, </a:t>
            </a:r>
            <a:r>
              <a:rPr lang="en-NZ" sz="1400" b="0" dirty="0" smtClean="0"/>
              <a:t>StatsNZ)</a:t>
            </a:r>
            <a:endParaRPr lang="en-NZ" sz="1400" b="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588866795"/>
              </p:ext>
            </p:extLst>
          </p:nvPr>
        </p:nvGraphicFramePr>
        <p:xfrm>
          <a:off x="827584" y="1419622"/>
          <a:ext cx="77768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343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11510"/>
            <a:ext cx="7772400" cy="594065"/>
          </a:xfrm>
        </p:spPr>
        <p:txBody>
          <a:bodyPr/>
          <a:lstStyle/>
          <a:p>
            <a:r>
              <a:rPr lang="en-NZ" sz="3600" dirty="0" smtClean="0"/>
              <a:t>Economic value and employment</a:t>
            </a:r>
            <a:endParaRPr lang="en-NZ" sz="36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041110351"/>
              </p:ext>
            </p:extLst>
          </p:nvPr>
        </p:nvGraphicFramePr>
        <p:xfrm>
          <a:off x="107504" y="1059582"/>
          <a:ext cx="5256584" cy="3799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4053771730"/>
              </p:ext>
            </p:extLst>
          </p:nvPr>
        </p:nvGraphicFramePr>
        <p:xfrm>
          <a:off x="4355976" y="987574"/>
          <a:ext cx="4680520" cy="38373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1977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6200000">
            <a:off x="-1899717" y="2274716"/>
            <a:ext cx="4608512" cy="594065"/>
          </a:xfrm>
        </p:spPr>
        <p:txBody>
          <a:bodyPr/>
          <a:lstStyle/>
          <a:p>
            <a:r>
              <a:rPr lang="en-NZ" dirty="0" smtClean="0"/>
              <a:t>Surface water quantity </a:t>
            </a:r>
            <a:r>
              <a:rPr lang="en-NZ" sz="1800" dirty="0" smtClean="0"/>
              <a:t>(Te Mania)</a:t>
            </a:r>
            <a:endParaRPr lang="en-NZ" sz="18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48345920"/>
              </p:ext>
            </p:extLst>
          </p:nvPr>
        </p:nvGraphicFramePr>
        <p:xfrm>
          <a:off x="1295128" y="195486"/>
          <a:ext cx="7848872" cy="472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528177" y="2689344"/>
            <a:ext cx="7944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050" b="1" dirty="0" smtClean="0">
                <a:solidFill>
                  <a:srgbClr val="FFC000"/>
                </a:solidFill>
              </a:rPr>
              <a:t>0.051</a:t>
            </a:r>
            <a:endParaRPr lang="en-NZ" sz="105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ter programme -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Water programme - Gener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2.xml.rels>&#65279;<?xml version="1.0" encoding="utf-8"?><Relationships xmlns="http://schemas.openxmlformats.org/package/2006/relationships"><Relationship Type="http://schemas.openxmlformats.org/officeDocument/2006/relationships/customXmlProps" Target="/customXML/itemProps2.xml" Id="Rd3c4172d526e4b2384ade4b889302c76" /></Relationships>
</file>

<file path=customXML/item2.xml><?xml version="1.0" encoding="utf-8"?>
<metadata xmlns="http://www.objective.com/ecm/document/metadata/BFB6F7442CDB4D47AAEFFE50118F3370" version="1.0.0">
  <systemFields>
    <field name="Objective-Id">
      <value order="0">A3331474</value>
    </field>
    <field name="Objective-Title">
      <value order="0">Presentation 2_TMAG 16Aug19 PC16 Update</value>
    </field>
    <field name="Objective-Description">
      <value order="0"/>
    </field>
    <field name="Objective-CreationStamp">
      <value order="0">2019-08-09T04:41:55Z</value>
    </field>
    <field name="Objective-IsApproved">
      <value order="0">false</value>
    </field>
    <field name="Objective-IsPublished">
      <value order="0">true</value>
    </field>
    <field name="Objective-DatePublished">
      <value order="0">2019-08-18T21:52:56Z</value>
    </field>
    <field name="Objective-ModificationStamp">
      <value order="0">2019-08-18T22:44:25Z</value>
    </field>
    <field name="Objective-Owner">
      <value order="0">Santiago Bermeo</value>
    </field>
    <field name="Objective-Path">
      <value order="0">EasyInfo Global Folder:'Virtual Filing Cabinet':Democratic Process and Stakeholdings:Council Committee Meetings:* Council Committees:Tauranga Moana Advisory Group:4 | Tauranga Moana Advisory Group Meetings:Tauranga Moana Advisory Group Agenda:2019 Tauranga Moana Advisory Group Agenda:2019-08-16 Tauranga Moana Advisory Group Meeting - 16 August 2019:4. Presentations TMAG - 16 August 2019</value>
    </field>
    <field name="Objective-Parent">
      <value order="0">4. Presentations TMAG - 16 August 2019</value>
    </field>
    <field name="Objective-State">
      <value order="0">Published</value>
    </field>
    <field name="Objective-VersionId">
      <value order="0">vA5039966</value>
    </field>
    <field name="Objective-Version">
      <value order="0">2.0</value>
    </field>
    <field name="Objective-VersionNumber">
      <value order="0">4</value>
    </field>
    <field name="Objective-VersionComment">
      <value order="0"/>
    </field>
    <field name="Objective-FileNumber">
      <value order="0">2.00771</value>
    </field>
    <field name="Objective-Classification">
      <value order="0">Public Access</value>
    </field>
    <field name="Objective-Caveats">
      <value order="0"/>
    </field>
  </systemFields>
  <catalogues>
    <catalogue name="Graph, Chart, Drawing, Diagram, Map Type Catalogue" type="type" ori="id:cA11">
      <field name="Objective-Reference">
        <value order="0"/>
      </field>
      <field name="Objective-Reference Source">
        <value order="0"/>
      </field>
      <field name="Objective-On Behalf Of">
        <value order="0"/>
      </field>
      <field name="Objective-Accela Key">
        <value order="0"/>
      </field>
    </catalogue>
  </catalogues>
</metadata>
</file>

<file path=customXML/itemProps2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Water programme - General</Template>
  <TotalTime>280</TotalTime>
  <Words>281</Words>
  <Application>Microsoft Office PowerPoint</Application>
  <PresentationFormat>On-screen Show (16:9)</PresentationFormat>
  <Paragraphs>85</Paragraphs>
  <Slides>21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Water programme - General</vt:lpstr>
      <vt:lpstr>1_Water programme - General</vt:lpstr>
      <vt:lpstr>Tauranga Moana  Water Management Area NPS-FM implementation update (Plan Change 16)</vt:lpstr>
      <vt:lpstr>Plan Development</vt:lpstr>
      <vt:lpstr>PowerPoint Presentation</vt:lpstr>
      <vt:lpstr>Fishing effort (sports fish) (Source: Unwin 2016, NIWA)</vt:lpstr>
      <vt:lpstr>Recreational use (n=710) (Source: Matthews 2018, YSM Research)</vt:lpstr>
      <vt:lpstr>Agricultural Statistics  (Source: Agricultural Production Census, StatsNZ)</vt:lpstr>
      <vt:lpstr>Horticulture Statistics  (Source: Agricultural Production Census, StatsNZ)</vt:lpstr>
      <vt:lpstr>Economic value and employment</vt:lpstr>
      <vt:lpstr>Surface water quantity (Te Mania)</vt:lpstr>
      <vt:lpstr>Surface water allocation and consents (as of August 2018)</vt:lpstr>
      <vt:lpstr>Groundwater allocation and consents (as of August 2018)</vt:lpstr>
      <vt:lpstr>Water take consents</vt:lpstr>
      <vt:lpstr>Some challenges: poor data</vt:lpstr>
      <vt:lpstr>Estimated permitted/unconsented surface water takes (Source: Rutter et al 2015, Aqualinc)</vt:lpstr>
      <vt:lpstr>Estimated permitted/unconsented groundwater takes (Source: Rutter et al 2015, Aqualinc)</vt:lpstr>
      <vt:lpstr>Overall ecological health assessment (Source: Lawton et al 2019, Tauranga Moana SoE report)</vt:lpstr>
      <vt:lpstr>Nitrate &amp; ammonia toxicity (Source: Carter et al 2018, Freshwater in the Bay of Plenty &amp; Lawton et al 2019, Tauranga Moana SoE report)</vt:lpstr>
      <vt:lpstr>E. coli &amp; periphyton  (Source: Carter et al 2018, Freshwater in the Bay of Plenty &amp; Lawton et al 2019, Tauranga Moana SoE report)</vt:lpstr>
      <vt:lpstr>Māori-owned land</vt:lpstr>
      <vt:lpstr>Work currently underway</vt:lpstr>
      <vt:lpstr>PowerPoint Presentation</vt:lpstr>
    </vt:vector>
  </TitlesOfParts>
  <Company>Bay of Plenty Regional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Tauranga Moana  Water Management Area NPS-FM implementation update</dc:title>
  <dc:creator>Santiago Bermeo</dc:creator>
  <cp:lastModifiedBy>Rita Watene</cp:lastModifiedBy>
  <cp:revision>23</cp:revision>
  <dcterms:created xsi:type="dcterms:W3CDTF">2019-08-09T01:28:00Z</dcterms:created>
  <dcterms:modified xsi:type="dcterms:W3CDTF">2019-08-18T21:52:48Z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A3331474</vt:lpwstr>
  </property>
  <property fmtid="{D5CDD505-2E9C-101B-9397-08002B2CF9AE}" pid="4" name="Objective-Title">
    <vt:lpwstr>Presentation 2_TMAG 16Aug19 PC16 Update</vt:lpwstr>
  </property>
  <property fmtid="{D5CDD505-2E9C-101B-9397-08002B2CF9AE}" pid="5" name="Objective-Comment">
    <vt:lpwstr/>
  </property>
  <property fmtid="{D5CDD505-2E9C-101B-9397-08002B2CF9AE}" pid="6" name="Objective-CreationStamp">
    <vt:filetime>2019-08-09T04:41:55Z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2019-08-18T21:52:56Z</vt:filetime>
  </property>
  <property fmtid="{D5CDD505-2E9C-101B-9397-08002B2CF9AE}" pid="10" name="Objective-ModificationStamp">
    <vt:filetime>2019-08-18T22:44:25Z</vt:filetime>
  </property>
  <property fmtid="{D5CDD505-2E9C-101B-9397-08002B2CF9AE}" pid="11" name="Objective-Owner">
    <vt:lpwstr>Santiago Bermeo</vt:lpwstr>
  </property>
  <property fmtid="{D5CDD505-2E9C-101B-9397-08002B2CF9AE}" pid="12" name="Objective-Path">
    <vt:lpwstr>EasyInfo Global Folder:'Virtual Filing Cabinet':Democratic Process and Stakeholdings:Council Committee Meetings:* Council Committees:Tauranga Moana Advisory Group:4 | Tauranga Moana Advisory Group Meetings:Tauranga Moana Advisory Group Agenda:2019 Tauranga Moana Advisory Group Agenda:2019-08-16 Tauranga Moana Advisory Group Meeting - 16 August 2019:4. Presentations TMAG - 16 August 2019</vt:lpwstr>
  </property>
  <property fmtid="{D5CDD505-2E9C-101B-9397-08002B2CF9AE}" pid="13" name="Objective-Parent">
    <vt:lpwstr>4. Presentations TMAG - 16 August 2019</vt:lpwstr>
  </property>
  <property fmtid="{D5CDD505-2E9C-101B-9397-08002B2CF9AE}" pid="14" name="Objective-State">
    <vt:lpwstr>Published</vt:lpwstr>
  </property>
  <property fmtid="{D5CDD505-2E9C-101B-9397-08002B2CF9AE}" pid="15" name="Objective-Version">
    <vt:lpwstr>2.0</vt:lpwstr>
  </property>
  <property fmtid="{D5CDD505-2E9C-101B-9397-08002B2CF9AE}" pid="16" name="Objective-VersionNumber">
    <vt:r8>4</vt:r8>
  </property>
  <property fmtid="{D5CDD505-2E9C-101B-9397-08002B2CF9AE}" pid="17" name="Objective-VersionComment">
    <vt:lpwstr/>
  </property>
  <property fmtid="{D5CDD505-2E9C-101B-9397-08002B2CF9AE}" pid="18" name="Objective-FileNumber">
    <vt:lpwstr>2.00771</vt:lpwstr>
  </property>
  <property fmtid="{D5CDD505-2E9C-101B-9397-08002B2CF9AE}" pid="19" name="Objective-Classification">
    <vt:lpwstr>Public Access</vt:lpwstr>
  </property>
  <property fmtid="{D5CDD505-2E9C-101B-9397-08002B2CF9AE}" pid="20" name="Objective-Caveats">
    <vt:lpwstr/>
  </property>
  <property fmtid="{D5CDD505-2E9C-101B-9397-08002B2CF9AE}" pid="21" name="Objective-Operative Date [system]">
    <vt:lpwstr/>
  </property>
  <property fmtid="{D5CDD505-2E9C-101B-9397-08002B2CF9AE}" pid="22" name="Objective-Author [system]">
    <vt:lpwstr/>
  </property>
  <property fmtid="{D5CDD505-2E9C-101B-9397-08002B2CF9AE}" pid="23" name="Objective-On Behalf Of [system]">
    <vt:lpwstr/>
  </property>
  <property fmtid="{D5CDD505-2E9C-101B-9397-08002B2CF9AE}" pid="24" name="Objective-GIS Location [system]">
    <vt:lpwstr/>
  </property>
  <property fmtid="{D5CDD505-2E9C-101B-9397-08002B2CF9AE}" pid="25" name="Objective-Description">
    <vt:lpwstr/>
  </property>
  <property fmtid="{D5CDD505-2E9C-101B-9397-08002B2CF9AE}" pid="26" name="Objective-VersionId">
    <vt:lpwstr>vA5039966</vt:lpwstr>
  </property>
  <property fmtid="{D5CDD505-2E9C-101B-9397-08002B2CF9AE}" pid="27" name="Objective-Reference">
    <vt:lpwstr/>
  </property>
  <property fmtid="{D5CDD505-2E9C-101B-9397-08002B2CF9AE}" pid="28" name="Objective-Reference Source">
    <vt:lpwstr/>
  </property>
  <property fmtid="{D5CDD505-2E9C-101B-9397-08002B2CF9AE}" pid="29" name="Objective-On Behalf Of">
    <vt:lpwstr/>
  </property>
  <property fmtid="{D5CDD505-2E9C-101B-9397-08002B2CF9AE}" pid="30" name="Objective-Accela Key">
    <vt:lpwstr/>
  </property>
</Properties>
</file>