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f43b84d056f64013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presProps" Target="pres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.xml" Id="rId2" /><Relationship Type="http://schemas.openxmlformats.org/officeDocument/2006/relationships/tableStyles" Target="tableStyle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viewProps" Target="viewProps.xml" Id="rId14" /><Relationship Type="http://schemas.openxmlformats.org/officeDocument/2006/relationships/customXml" Target="/customXML/item2.xml" Id="Rdbcff6c1bbf04cdd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063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028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914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557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829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127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88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058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98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745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75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0E2E-00E7-4983-A0DD-788774EADB49}" type="datetimeFigureOut">
              <a:rPr lang="en-NZ" smtClean="0"/>
              <a:t>13/08/2019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39D3-0C12-428A-BB9F-3CFE27BF0A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60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4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2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9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5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36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A3330999</value>
    </field>
    <field name="Objective-Title">
      <value order="0">Presentation 5_Tauranga Moana SOE Report Presentation</value>
    </field>
    <field name="Objective-Description">
      <value order="0"/>
    </field>
    <field name="Objective-CreationStamp">
      <value order="0">2019-08-06T19:54:57Z</value>
    </field>
    <field name="Objective-IsApproved">
      <value order="0">false</value>
    </field>
    <field name="Objective-IsPublished">
      <value order="0">true</value>
    </field>
    <field name="Objective-DatePublished">
      <value order="0">2019-08-18T21:55:28Z</value>
    </field>
    <field name="Objective-ModificationStamp">
      <value order="0">2019-08-28T21:35:52Z</value>
    </field>
    <field name="Objective-Owner">
      <value order="0">Josie Crawshaw</value>
    </field>
    <field name="Objective-Path">
      <value order="0">EasyInfo Global Folder:'Virtual Filing Cabinet':Democratic Process and Stakeholdings:Council Committee Meetings:* Council Committees:Tauranga Moana Advisory Group:4 | Tauranga Moana Advisory Group Meetings:Tauranga Moana Advisory Group Agenda:2019 Tauranga Moana Advisory Group Agenda:2019-08-16 Tauranga Moana Advisory Group Meeting - 16 August 2019:4. Presentations TMAG - 16 August 2019</value>
    </field>
    <field name="Objective-Parent">
      <value order="0">4. Presentations TMAG - 16 August 2019</value>
    </field>
    <field name="Objective-State">
      <value order="0">Published</value>
    </field>
    <field name="Objective-VersionId">
      <value order="0">vA5039982</value>
    </field>
    <field name="Objective-Version">
      <value order="0">2.0</value>
    </field>
    <field name="Objective-VersionNumber">
      <value order="0">2</value>
    </field>
    <field name="Objective-VersionComment">
      <value order="0"/>
    </field>
    <field name="Objective-FileNumber">
      <value order="0">2.00771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Crawshaw</dc:creator>
  <cp:lastModifiedBy>Josie Crawshaw</cp:lastModifiedBy>
  <cp:revision>2</cp:revision>
  <dcterms:created xsi:type="dcterms:W3CDTF">2019-08-06T19:47:27Z</dcterms:created>
  <dcterms:modified xsi:type="dcterms:W3CDTF">2019-08-12T19:40:20Z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A3330999</vt:lpwstr>
  </property>
  <property fmtid="{D5CDD505-2E9C-101B-9397-08002B2CF9AE}" pid="4" name="Objective-Title">
    <vt:lpwstr>Presentation 5_Tauranga Moana SOE Report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2019-08-06T19:54:57Z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2019-08-18T21:55:28Z</vt:filetime>
  </property>
  <property fmtid="{D5CDD505-2E9C-101B-9397-08002B2CF9AE}" pid="10" name="Objective-ModificationStamp">
    <vt:filetime>2019-08-28T21:35:52Z</vt:filetime>
  </property>
  <property fmtid="{D5CDD505-2E9C-101B-9397-08002B2CF9AE}" pid="11" name="Objective-Owner">
    <vt:lpwstr>Josie Crawshaw</vt:lpwstr>
  </property>
  <property fmtid="{D5CDD505-2E9C-101B-9397-08002B2CF9AE}" pid="12" name="Objective-Path">
    <vt:lpwstr>EasyInfo Global Folder:'Virtual Filing Cabinet':Democratic Process and Stakeholdings:Council Committee Meetings:* Council Committees:Tauranga Moana Advisory Group:4 | Tauranga Moana Advisory Group Meetings:Tauranga Moana Advisory Group Agenda:2019 Tauranga Moana Advisory Group Agenda:2019-08-16 Tauranga Moana Advisory Group Meeting - 16 August 2019:4. Presentations TMAG - 16 August 2019</vt:lpwstr>
  </property>
  <property fmtid="{D5CDD505-2E9C-101B-9397-08002B2CF9AE}" pid="13" name="Objective-Parent">
    <vt:lpwstr>4. Presentations TMAG - 16 August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vA5039982</vt:lpwstr>
  </property>
  <property fmtid="{D5CDD505-2E9C-101B-9397-08002B2CF9AE}" pid="16" name="Objective-Version">
    <vt:lpwstr>2.0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2.00771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