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2"/>
  </p:sldMasterIdLst>
  <p:notesMasterIdLst>
    <p:notesMasterId r:id="rId10"/>
  </p:notesMasterIdLst>
  <p:sldIdLst>
    <p:sldId id="256" r:id="rId3"/>
    <p:sldId id="259" r:id="rId4"/>
    <p:sldId id="260" r:id="rId5"/>
    <p:sldId id="258" r:id="rId6"/>
    <p:sldId id="257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82BA"/>
    <a:srgbClr val="00A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9405" autoAdjust="0"/>
  </p:normalViewPr>
  <p:slideViewPr>
    <p:cSldViewPr snapToGrid="0">
      <p:cViewPr varScale="1">
        <p:scale>
          <a:sx n="110" d="100"/>
          <a:sy n="110" d="100"/>
        </p:scale>
        <p:origin x="-4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6.xml" Id="rId8" /><Relationship Type="http://schemas.openxmlformats.org/officeDocument/2006/relationships/theme" Target="theme/theme1.xml" Id="rId13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viewProps" Target="viewProps.xml" Id="rId12" /><Relationship Type="http://schemas.openxmlformats.org/officeDocument/2006/relationships/slideMaster" Target="slideMasters/slideMaster1.xml" Id="rId2" /><Relationship Type="http://schemas.openxmlformats.org/officeDocument/2006/relationships/slide" Target="slides/slide4.xml" Id="rId6" /><Relationship Type="http://schemas.openxmlformats.org/officeDocument/2006/relationships/presProps" Target="presProps.xml" Id="rId11" /><Relationship Type="http://schemas.openxmlformats.org/officeDocument/2006/relationships/slide" Target="slides/slide3.xml" Id="rId5" /><Relationship Type="http://schemas.openxmlformats.org/officeDocument/2006/relationships/notesMaster" Target="notesMasters/notesMaster1.xml" Id="rId10" /><Relationship Type="http://schemas.openxmlformats.org/officeDocument/2006/relationships/slide" Target="slides/slide2.xml" Id="rId4" /><Relationship Type="http://schemas.openxmlformats.org/officeDocument/2006/relationships/slide" Target="slides/slide7.xml" Id="rId9" /><Relationship Type="http://schemas.openxmlformats.org/officeDocument/2006/relationships/tableStyles" Target="tableStyles.xml" Id="rId14" /><Relationship Type="http://schemas.openxmlformats.org/officeDocument/2006/relationships/customXml" Target="/customXML/item3.xml" Id="R07434bd73a724649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B0F72-0282-4A71-8B93-7D93C4FCBA4B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4B3B3-71EF-4CBF-82C2-3211190AD2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9870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4B3B3-71EF-4CBF-82C2-3211190AD2A2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734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4B3B3-71EF-4CBF-82C2-3211190AD2A2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734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409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230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2282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282BA"/>
                </a:solidFill>
                <a:latin typeface="Gotham Office" panose="020000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otham Office" panose="02000000000000000000" pitchFamily="2" charset="0"/>
              </a:defRPr>
            </a:lvl1pPr>
            <a:lvl2pPr>
              <a:defRPr>
                <a:latin typeface="Gotham Office" panose="02000000000000000000" pitchFamily="2" charset="0"/>
              </a:defRPr>
            </a:lvl2pPr>
            <a:lvl3pPr>
              <a:defRPr>
                <a:latin typeface="Gotham Office" panose="02000000000000000000" pitchFamily="2" charset="0"/>
              </a:defRPr>
            </a:lvl3pPr>
            <a:lvl4pPr>
              <a:defRPr>
                <a:latin typeface="Gotham Office" panose="02000000000000000000" pitchFamily="2" charset="0"/>
              </a:defRPr>
            </a:lvl4pPr>
            <a:lvl5pPr>
              <a:defRPr>
                <a:latin typeface="Gotham Office" panose="02000000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5043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732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120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34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241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59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86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4615-ECCE-401A-A0FF-7DEE31D6F0B3}" type="datetimeFigureOut">
              <a:rPr lang="en-NZ" smtClean="0"/>
              <a:t>6/08/2019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276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282BA"/>
                </a:solidFill>
              </a:defRPr>
            </a:lvl1pPr>
          </a:lstStyle>
          <a:p>
            <a:fld id="{7AE04615-ECCE-401A-A0FF-7DEE31D6F0B3}" type="datetimeFigureOut">
              <a:rPr lang="en-NZ" smtClean="0"/>
              <a:pPr/>
              <a:t>6/08/2019</a:t>
            </a:fld>
            <a:endParaRPr lang="en-NZ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41507-701A-4AAA-8E0C-AFE65CB22B9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412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282B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750" y="942975"/>
            <a:ext cx="7919787" cy="3439244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NZ" dirty="0" smtClean="0">
                <a:latin typeface="Gotham Office" panose="02000000000000000000" pitchFamily="2" charset="0"/>
                <a:cs typeface="Gotham Book" pitchFamily="50" charset="0"/>
              </a:rPr>
              <a:t>Western Bay of Plenty Public Transport Implementation Plan</a:t>
            </a:r>
            <a:r>
              <a:rPr lang="en-NZ" b="1" dirty="0" smtClean="0">
                <a:solidFill>
                  <a:srgbClr val="3282BA"/>
                </a:solidFill>
                <a:latin typeface="Gotham Office" panose="02000000000000000000" pitchFamily="2" charset="0"/>
                <a:cs typeface="Gotham Book" pitchFamily="50" charset="0"/>
              </a:rPr>
              <a:t/>
            </a:r>
            <a:br>
              <a:rPr lang="en-NZ" b="1" dirty="0" smtClean="0">
                <a:solidFill>
                  <a:srgbClr val="3282BA"/>
                </a:solidFill>
                <a:latin typeface="Gotham Office" panose="02000000000000000000" pitchFamily="2" charset="0"/>
                <a:cs typeface="Gotham Book" pitchFamily="50" charset="0"/>
              </a:rPr>
            </a:br>
            <a:r>
              <a:rPr lang="en-NZ" sz="3200" b="0" dirty="0" smtClean="0">
                <a:solidFill>
                  <a:srgbClr val="00A2FF"/>
                </a:solidFill>
                <a:latin typeface="Gotham Office" panose="02000000000000000000" pitchFamily="2" charset="0"/>
                <a:cs typeface="Gotham Book" pitchFamily="50" charset="0"/>
              </a:rPr>
              <a:t>2019/20-2021/22</a:t>
            </a:r>
            <a:r>
              <a:rPr lang="en-NZ" b="1" dirty="0" smtClean="0">
                <a:solidFill>
                  <a:srgbClr val="00A2FF"/>
                </a:solidFill>
                <a:latin typeface="Gotham Book" pitchFamily="50" charset="0"/>
                <a:cs typeface="Gotham Book" pitchFamily="50" charset="0"/>
              </a:rPr>
              <a:t/>
            </a:r>
            <a:br>
              <a:rPr lang="en-NZ" b="1" dirty="0" smtClean="0">
                <a:solidFill>
                  <a:srgbClr val="00A2FF"/>
                </a:solidFill>
                <a:latin typeface="Gotham Book" pitchFamily="50" charset="0"/>
                <a:cs typeface="Gotham Book" pitchFamily="50" charset="0"/>
              </a:rPr>
            </a:br>
            <a:endParaRPr lang="en-NZ" b="1" dirty="0">
              <a:solidFill>
                <a:srgbClr val="3282BA"/>
              </a:solidFill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Overview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Coordinates existing projects from	</a:t>
            </a:r>
          </a:p>
          <a:p>
            <a:pPr lvl="1"/>
            <a:r>
              <a:rPr lang="en-NZ" dirty="0" smtClean="0"/>
              <a:t>Regional Public Transport Plan</a:t>
            </a:r>
          </a:p>
          <a:p>
            <a:pPr lvl="1"/>
            <a:r>
              <a:rPr lang="en-NZ" dirty="0" smtClean="0"/>
              <a:t>PT Blueprint</a:t>
            </a:r>
          </a:p>
          <a:p>
            <a:pPr lvl="1"/>
            <a:r>
              <a:rPr lang="en-NZ" dirty="0" smtClean="0"/>
              <a:t>Council decisions</a:t>
            </a:r>
          </a:p>
          <a:p>
            <a:pPr lvl="1"/>
            <a:r>
              <a:rPr lang="en-NZ" dirty="0" smtClean="0"/>
              <a:t>Existing staff initiatives</a:t>
            </a:r>
          </a:p>
          <a:p>
            <a:r>
              <a:rPr lang="en-NZ" dirty="0" smtClean="0"/>
              <a:t>Provides a structure for working collaboratively to achieve Blueprint outcomes</a:t>
            </a:r>
          </a:p>
          <a:p>
            <a:r>
              <a:rPr lang="en-NZ" dirty="0" smtClean="0"/>
              <a:t>Scope is not limited to the Blueprint</a:t>
            </a:r>
          </a:p>
          <a:p>
            <a:r>
              <a:rPr lang="en-NZ" dirty="0" smtClean="0"/>
              <a:t>Has alignment with UFTI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038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</a:t>
            </a:r>
            <a:r>
              <a:rPr lang="en-NZ" dirty="0" smtClean="0"/>
              <a:t>he implementation plan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Includes an action plan;</a:t>
            </a:r>
          </a:p>
          <a:p>
            <a:r>
              <a:rPr lang="en-NZ" dirty="0" smtClean="0"/>
              <a:t>Reiterates why we are improving public transport;</a:t>
            </a:r>
          </a:p>
          <a:p>
            <a:r>
              <a:rPr lang="en-NZ" dirty="0" smtClean="0"/>
              <a:t>Outline how we will track the delivery of the action plan;</a:t>
            </a:r>
          </a:p>
          <a:p>
            <a:r>
              <a:rPr lang="en-NZ" dirty="0" smtClean="0"/>
              <a:t>How to make amendments to it; and </a:t>
            </a:r>
          </a:p>
          <a:p>
            <a:r>
              <a:rPr lang="en-NZ" dirty="0" smtClean="0"/>
              <a:t>Ensure its delivered on time.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1306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do we need to improve? </a:t>
            </a:r>
            <a:endParaRPr lang="en-NZ" dirty="0"/>
          </a:p>
        </p:txBody>
      </p:sp>
      <p:pic>
        <p:nvPicPr>
          <p:cNvPr id="1037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49" y="1825625"/>
            <a:ext cx="962710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0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Action Plan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List 1: Confirmed and committed projects(in scope)</a:t>
            </a:r>
          </a:p>
          <a:p>
            <a:r>
              <a:rPr lang="en-NZ" dirty="0" smtClean="0"/>
              <a:t>List 2: Un-committed projects (out of scope)</a:t>
            </a:r>
          </a:p>
          <a:p>
            <a:r>
              <a:rPr lang="en-NZ" dirty="0" smtClean="0"/>
              <a:t>List 3: Urban form and transport initiative projects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155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Linking action to outcomes</a:t>
            </a:r>
            <a:endParaRPr lang="en-NZ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45" y="1308040"/>
            <a:ext cx="8447068" cy="511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964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Next steps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Finalise the Implementation Plan based on feedback</a:t>
            </a:r>
          </a:p>
          <a:p>
            <a:r>
              <a:rPr lang="en-NZ" dirty="0" smtClean="0"/>
              <a:t>Engage a project coordinator to motivate and monitor progress</a:t>
            </a:r>
          </a:p>
          <a:p>
            <a:r>
              <a:rPr lang="en-NZ" dirty="0" smtClean="0"/>
              <a:t>Track progress of projects within the action plan</a:t>
            </a:r>
          </a:p>
          <a:p>
            <a:r>
              <a:rPr lang="en-NZ" dirty="0" smtClean="0"/>
              <a:t>Report back </a:t>
            </a:r>
            <a:r>
              <a:rPr lang="en-NZ" smtClean="0"/>
              <a:t>on progress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1564917"/>
      </p:ext>
    </p:extLst>
  </p:cSld>
  <p:clrMapOvr>
    <a:masterClrMapping/>
  </p:clrMapOvr>
</p:sld>
</file>

<file path=ppt/theme/theme1.xml><?xml version="1.0" encoding="utf-8"?>
<a:theme xmlns:a="http://schemas.openxmlformats.org/drawingml/2006/main" name="BOPRC PPT">
  <a:themeElements>
    <a:clrScheme name="BOPRC">
      <a:dk1>
        <a:sysClr val="windowText" lastClr="000000"/>
      </a:dk1>
      <a:lt1>
        <a:srgbClr val="3282B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tham Book"/>
        <a:ea typeface=""/>
        <a:cs typeface=""/>
      </a:majorFont>
      <a:minorFont>
        <a:latin typeface="Gotham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2E3589E2-9B4B-4CE4-B734-B8A171E92CBB}" vid="{9E586B3C-6A44-415E-953F-66E8D045FC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.xml" Id="Rd3c4172d526e4b2384ade4b889302c76" /></Relationships>
</file>

<file path=customXML/item3.xml><?xml version="1.0" encoding="utf-8"?>
<metadata xmlns="http://www.objective.com/ecm/document/metadata/BFB6F7442CDB4D47AAEFFE50118F3370" version="1.0.0">
  <systemFields>
    <field name="Objective-Id">
      <value order="0">A3324743</value>
    </field>
    <field name="Objective-Title">
      <value order="0">3. 2019-08-09 Passenger Transport Implementation Plan</value>
    </field>
    <field name="Objective-Description">
      <value order="0"/>
    </field>
    <field name="Objective-CreationStamp">
      <value order="0">2019-08-06T01:53:47Z</value>
    </field>
    <field name="Objective-IsApproved">
      <value order="0">false</value>
    </field>
    <field name="Objective-IsPublished">
      <value order="0">true</value>
    </field>
    <field name="Objective-DatePublished">
      <value order="0">2019-08-08T19:12:58Z</value>
    </field>
    <field name="Objective-ModificationStamp">
      <value order="0">2019-08-09T00:00:57Z</value>
    </field>
    <field name="Objective-Owner">
      <value order="0">Rachel Pinn</value>
    </field>
    <field name="Objective-Path">
      <value order="0">EasyInfo Global Folder:'Virtual Filing Cabinet':Democratic Process and Stakeholdings:Council Committee Meetings:* Council Committees:Public Transport Committee:4 | Public Transport Committee Meetings:Public Transport Committee Agenda *:2019 Public Transport Committee Agenda:2019-08-09 Public Transport Committee Agenda - 9 August 2019:Presentations and Tabled Items</value>
    </field>
    <field name="Objective-Parent">
      <value order="0">Classified Object</value>
    </field>
    <field name="Objective-State">
      <value order="0">Published</value>
    </field>
    <field name="Objective-VersionId">
      <value order="0">vA5026966</value>
    </field>
    <field name="Objective-Version">
      <value order="0">1.0</value>
    </field>
    <field name="Objective-VersionNumber">
      <value order="0">2</value>
    </field>
    <field name="Objective-VersionComment">
      <value order="0"/>
    </field>
    <field name="Objective-FileNumber">
      <value order="0">2.00763</value>
    </field>
    <field name="Objective-Classification">
      <value order="0">Public Access</value>
    </field>
    <field name="Objective-Caveats">
      <value order="0"/>
    </field>
  </systemFields>
  <catalogues>
    <catalogue name="Planning, Control And Reporting Type Catalogue" type="type" ori="id:cA23">
      <field name="Objective-Operative Date">
        <value order="0"/>
      </field>
      <field name="Objective-Author">
        <value order="0"/>
      </field>
      <field name="Objective-On Behalf Of">
        <value order="0"/>
      </field>
      <field name="Objective-Accela Key">
        <value order="0"/>
      </field>
      <field name="Objective-Connect Creator">
        <value order="0"/>
      </field>
    </catalogue>
  </catalogues>
</metadata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BOPRC PPT</Template>
  <TotalTime>38</TotalTime>
  <Words>128</Words>
  <Application>Microsoft Office PowerPoint</Application>
  <PresentationFormat>Custom</PresentationFormat>
  <Paragraphs>29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BOPRC PPT</vt:lpstr>
      <vt:lpstr>Western Bay of Plenty Public Transport Implementation Plan 2019/20-2021/22 </vt:lpstr>
      <vt:lpstr>Overview</vt:lpstr>
      <vt:lpstr>The implementation plan</vt:lpstr>
      <vt:lpstr>Why do we need to improve? </vt:lpstr>
      <vt:lpstr>Action Plan</vt:lpstr>
      <vt:lpstr>Linking action to outcomes</vt:lpstr>
      <vt:lpstr>Next steps</vt:lpstr>
    </vt:vector>
  </TitlesOfParts>
  <Company>Bay of Plenty Regional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BayHopper Passenger Trips Dec ‘18 – May ‘19</dc:title>
  <dc:creator>Garry Maloney</dc:creator>
  <cp:lastModifiedBy>Rachel Pinn</cp:lastModifiedBy>
  <cp:revision>8</cp:revision>
  <dcterms:created xsi:type="dcterms:W3CDTF">2019-05-05T23:18:06Z</dcterms:created>
  <dcterms:modified xsi:type="dcterms:W3CDTF">2019-08-06T03:22:19Z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A3324743</vt:lpwstr>
  </property>
  <property fmtid="{D5CDD505-2E9C-101B-9397-08002B2CF9AE}" pid="4" name="Objective-Title">
    <vt:lpwstr>3. 2019-08-09 Passenger Transport Implementation Plan</vt:lpwstr>
  </property>
  <property fmtid="{D5CDD505-2E9C-101B-9397-08002B2CF9AE}" pid="5" name="Objective-Description">
    <vt:lpwstr/>
  </property>
  <property fmtid="{D5CDD505-2E9C-101B-9397-08002B2CF9AE}" pid="6" name="Objective-CreationStamp">
    <vt:filetime>2019-08-06T01:53:47Z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2019-08-08T19:12:58Z</vt:filetime>
  </property>
  <property fmtid="{D5CDD505-2E9C-101B-9397-08002B2CF9AE}" pid="10" name="Objective-ModificationStamp">
    <vt:filetime>2019-08-09T00:00:57Z</vt:filetime>
  </property>
  <property fmtid="{D5CDD505-2E9C-101B-9397-08002B2CF9AE}" pid="11" name="Objective-Owner">
    <vt:lpwstr>Rachel Pinn</vt:lpwstr>
  </property>
  <property fmtid="{D5CDD505-2E9C-101B-9397-08002B2CF9AE}" pid="12" name="Objective-Path">
    <vt:lpwstr>EasyInfo Global Folder:'Virtual Filing Cabinet':Democratic Process and Stakeholdings:Council Committee Meetings:* Council Committees:Public Transport Committee:4 | Public Transport Committee Meetings:Public Transport Committee Agenda *:2019 Public Transport Committee Agenda:2019-08-09 Public Transport Committee Agenda - 9 August 2019:Presentations and Tabled Items</vt:lpwstr>
  </property>
  <property fmtid="{D5CDD505-2E9C-101B-9397-08002B2CF9AE}" pid="13" name="Objective-Parent">
    <vt:lpwstr>Classified Object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vA5026966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/>
  </property>
  <property fmtid="{D5CDD505-2E9C-101B-9397-08002B2CF9AE}" pid="19" name="Objective-FileNumber">
    <vt:lpwstr>2.00763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Publication Type">
    <vt:lpwstr>Presentation</vt:lpwstr>
  </property>
  <property fmtid="{D5CDD505-2E9C-101B-9397-08002B2CF9AE}" pid="23" name="Objective-On Behalf Of">
    <vt:lpwstr/>
  </property>
  <property fmtid="{D5CDD505-2E9C-101B-9397-08002B2CF9AE}" pid="24" name="Objective-Accela Key">
    <vt:lpwstr/>
  </property>
  <property fmtid="{D5CDD505-2E9C-101B-9397-08002B2CF9AE}" pid="25" name="Objective-Comment">
    <vt:lpwstr/>
  </property>
  <property fmtid="{D5CDD505-2E9C-101B-9397-08002B2CF9AE}" pid="26" name="Objective-Publication Type [system]">
    <vt:lpwstr>Presentation</vt:lpwstr>
  </property>
  <property fmtid="{D5CDD505-2E9C-101B-9397-08002B2CF9AE}" pid="27" name="Objective-On Behalf Of [system]">
    <vt:lpwstr/>
  </property>
  <property fmtid="{D5CDD505-2E9C-101B-9397-08002B2CF9AE}" pid="28" name="Objective-Accela Key [system]">
    <vt:lpwstr/>
  </property>
  <property fmtid="{D5CDD505-2E9C-101B-9397-08002B2CF9AE}" pid="29" name="Objective-Operative Date">
    <vt:lpwstr/>
  </property>
  <property fmtid="{D5CDD505-2E9C-101B-9397-08002B2CF9AE}" pid="30" name="Objective-Author">
    <vt:lpwstr/>
  </property>
  <property fmtid="{D5CDD505-2E9C-101B-9397-08002B2CF9AE}" pid="31" name="Objective-Connect Creator">
    <vt:lpwstr/>
  </property>
</Properties>
</file>