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257" r:id="rId3"/>
    <p:sldId id="338" r:id="rId4"/>
    <p:sldId id="337" r:id="rId5"/>
    <p:sldId id="339" r:id="rId6"/>
    <p:sldId id="318" r:id="rId7"/>
    <p:sldId id="324" r:id="rId8"/>
    <p:sldId id="33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D"/>
    <a:srgbClr val="0064A3"/>
    <a:srgbClr val="00A2FF"/>
    <a:srgbClr val="62BD19"/>
    <a:srgbClr val="2E2E2E"/>
    <a:srgbClr val="33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040" autoAdjust="0"/>
  </p:normalViewPr>
  <p:slideViewPr>
    <p:cSldViewPr>
      <p:cViewPr varScale="1">
        <p:scale>
          <a:sx n="71" d="100"/>
          <a:sy n="71" d="100"/>
        </p:scale>
        <p:origin x="-116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theme" Target="theme/theme1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viewProps" Target="viewProps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presProps" Target="presProps.xml" Id="rId11" /><Relationship Type="http://schemas.openxmlformats.org/officeDocument/2006/relationships/slide" Target="slides/slide3.xml" Id="rId5" /><Relationship Type="http://schemas.openxmlformats.org/officeDocument/2006/relationships/notesMaster" Target="notesMasters/notesMaster1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tableStyles" Target="tableStyles.xml" Id="rId14" /><Relationship Type="http://schemas.openxmlformats.org/officeDocument/2006/relationships/customXml" Target="/customXML/item2.xml" Id="Rfec28cf17de94d6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AF01-35DF-497C-B5B6-42EFA9F00686}" type="datetimeFigureOut">
              <a:rPr lang="en-NZ" smtClean="0"/>
              <a:t>19/08/2019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4D2B-F1B5-4B21-9526-A0E68D545A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0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75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06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41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77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0729"/>
            <a:ext cx="7772400" cy="792087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44824"/>
            <a:ext cx="777686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5907682"/>
            <a:ext cx="2133600" cy="401638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2492896"/>
            <a:ext cx="7776220" cy="3384376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lfarm.nz/Content/upload/Documents/Fonterra_Tiaki_FEP_OwlFarmUpdate_v100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eeflambnz.com/knowledge-hub/PDF/land-and-environment-plan-brochure" TargetMode="External"/><Relationship Id="rId4" Type="http://schemas.openxmlformats.org/officeDocument/2006/relationships/hyperlink" Target="https://www.newzealandgap.co.nz/NZGAP_Public/Environment/NZGAP_Public/Environment/Environment.aspx?hkey=441bf35a-9d36-4311-8bfc-4aca93b782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736304"/>
          </a:xfrm>
        </p:spPr>
        <p:txBody>
          <a:bodyPr anchor="ctr" anchorCtr="0"/>
          <a:lstStyle/>
          <a:p>
            <a:r>
              <a:rPr lang="en-NZ" sz="5400" dirty="0" smtClean="0"/>
              <a:t>Focus Catchments</a:t>
            </a:r>
            <a:br>
              <a:rPr lang="en-NZ" sz="5400" dirty="0" smtClean="0"/>
            </a:br>
            <a:r>
              <a:rPr lang="en-NZ" sz="5400" dirty="0" smtClean="0"/>
              <a:t/>
            </a:r>
            <a:br>
              <a:rPr lang="en-NZ" sz="5400" dirty="0" smtClean="0"/>
            </a:br>
            <a:r>
              <a:rPr lang="en-NZ" sz="3600" dirty="0" smtClean="0"/>
              <a:t>Tauranga Moana Advisory Group</a:t>
            </a:r>
            <a:br>
              <a:rPr lang="en-NZ" sz="3600" dirty="0" smtClean="0"/>
            </a:br>
            <a:r>
              <a:rPr lang="en-NZ" sz="3600" dirty="0" smtClean="0"/>
              <a:t>16 August 2019</a:t>
            </a:r>
            <a:endParaRPr lang="en-NZ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630616" cy="5184575"/>
          </a:xfrm>
        </p:spPr>
        <p:txBody>
          <a:bodyPr/>
          <a:lstStyle/>
          <a:p>
            <a:r>
              <a:rPr lang="en-NZ" dirty="0" smtClean="0"/>
              <a:t>Focus Catchments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3200" dirty="0" smtClean="0"/>
              <a:t>A new approach to engagement and incentives, targeting 11 small at-risk catchments where water quality and in-stream ecology can be monitored and managed ahead of NPS-FM Plan Changes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27136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Why Change?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1574344"/>
            <a:ext cx="7920880" cy="5104183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NZ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err="1" smtClean="0"/>
              <a:t>MfE</a:t>
            </a:r>
            <a:r>
              <a:rPr lang="en-NZ" sz="3200" dirty="0" smtClean="0"/>
              <a:t> Essential Freshwater alignment</a:t>
            </a:r>
            <a:endParaRPr lang="en-NZ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/>
              <a:t>LTP 2018-28 Swimmability KPI</a:t>
            </a:r>
            <a:endParaRPr lang="en-N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Focus on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Links policy, science and land </a:t>
            </a:r>
            <a:r>
              <a:rPr lang="en-NZ" sz="3200" dirty="0" err="1" smtClean="0"/>
              <a:t>mgmt</a:t>
            </a:r>
            <a:r>
              <a:rPr lang="en-NZ" sz="32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Links to industry, </a:t>
            </a:r>
            <a:r>
              <a:rPr lang="en-NZ" sz="3200" dirty="0" err="1" smtClean="0"/>
              <a:t>eg</a:t>
            </a:r>
            <a:r>
              <a:rPr lang="en-NZ" sz="3200" dirty="0" smtClean="0"/>
              <a:t> Fonterra 50CP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84091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What’s not changing?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1574345"/>
            <a:ext cx="7920880" cy="34388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NZ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Biodiversity programme</a:t>
            </a:r>
            <a:endParaRPr lang="en-NZ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Care group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Coast Care / Estuary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200" dirty="0" smtClean="0"/>
              <a:t>Land management advisory services</a:t>
            </a:r>
          </a:p>
          <a:p>
            <a:endParaRPr lang="en-N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92943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0"/>
            <a:ext cx="9433048" cy="6957392"/>
          </a:xfrm>
          <a:prstGeom prst="rect">
            <a:avLst/>
          </a:prstGeom>
          <a:solidFill>
            <a:srgbClr val="002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4212" y="0"/>
            <a:ext cx="7776220" cy="6858000"/>
          </a:xfrm>
        </p:spPr>
        <p:txBody>
          <a:bodyPr anchor="ctr"/>
          <a:lstStyle/>
          <a:p>
            <a:r>
              <a:rPr lang="en-NZ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 slide</a:t>
            </a:r>
          </a:p>
        </p:txBody>
      </p:sp>
      <p:pic>
        <p:nvPicPr>
          <p:cNvPr id="1026" name="Picture 2" descr="C:\Users\tobyb\objective-8008-tobyb\Objects\1) 4.12.17 Waiotahi at Estuary (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/>
        </p:blipFill>
        <p:spPr bwMode="auto">
          <a:xfrm>
            <a:off x="-1260649" y="0"/>
            <a:ext cx="1157542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9796" y="404664"/>
            <a:ext cx="5002324" cy="792087"/>
          </a:xfrm>
        </p:spPr>
        <p:txBody>
          <a:bodyPr/>
          <a:lstStyle/>
          <a:p>
            <a:pPr algn="ctr"/>
            <a:r>
              <a:rPr lang="en-NZ" dirty="0"/>
              <a:t>Selection </a:t>
            </a:r>
            <a:r>
              <a:rPr lang="en-NZ" dirty="0" smtClean="0"/>
              <a:t>Process</a:t>
            </a:r>
            <a:endParaRPr lang="en-N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8" t="21431" r="39250"/>
          <a:stretch/>
        </p:blipFill>
        <p:spPr bwMode="auto">
          <a:xfrm>
            <a:off x="7273325" y="188640"/>
            <a:ext cx="2843292" cy="345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Insert Map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C:\Users\tobyb\objective-8008-tobyb\Objects\A0 BOP Sub Catchment Areas showing Priority Are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98"/>
            <a:ext cx="9144000" cy="64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" y="195098"/>
            <a:ext cx="914075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792087"/>
          </a:xfrm>
        </p:spPr>
        <p:txBody>
          <a:bodyPr/>
          <a:lstStyle/>
          <a:p>
            <a:r>
              <a:rPr lang="en-NZ" dirty="0" smtClean="0"/>
              <a:t>Farm Environment Plans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3568" y="2420888"/>
            <a:ext cx="7776220" cy="35283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>
                <a:hlinkClick r:id="rId3"/>
              </a:rPr>
              <a:t>Fonterra </a:t>
            </a:r>
            <a:r>
              <a:rPr lang="en-NZ" sz="3200" dirty="0" err="1" smtClean="0">
                <a:hlinkClick r:id="rId3"/>
              </a:rPr>
              <a:t>Tiaki</a:t>
            </a:r>
            <a:r>
              <a:rPr lang="en-NZ" sz="3200" dirty="0" smtClean="0">
                <a:hlinkClick r:id="rId3"/>
              </a:rPr>
              <a:t> Template</a:t>
            </a:r>
            <a:r>
              <a:rPr lang="en-NZ" sz="3200" dirty="0" smtClean="0"/>
              <a:t> (Dairy)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>
                <a:hlinkClick r:id="rId4"/>
              </a:rPr>
              <a:t>NZ Gap Environment Management System </a:t>
            </a:r>
            <a:r>
              <a:rPr lang="en-NZ" sz="3200" dirty="0" smtClean="0"/>
              <a:t>(Fruit and vegetables)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>
                <a:hlinkClick r:id="rId5"/>
              </a:rPr>
              <a:t>Beef and Lamb Land Environment Plan</a:t>
            </a: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Overseer, </a:t>
            </a:r>
            <a:r>
              <a:rPr lang="en-NZ" sz="3200" dirty="0" err="1" smtClean="0"/>
              <a:t>MitAgator</a:t>
            </a:r>
            <a:r>
              <a:rPr lang="en-NZ" sz="3200" dirty="0" smtClean="0"/>
              <a:t>, LUCI… </a:t>
            </a:r>
            <a:endParaRPr lang="en-NZ" sz="3200" dirty="0" smtClean="0">
              <a:hlinkClick r:id="rId3"/>
            </a:endParaRPr>
          </a:p>
          <a:p>
            <a:endParaRPr lang="en-NZ" sz="3200" dirty="0" smtClean="0"/>
          </a:p>
          <a:p>
            <a:endParaRPr lang="en-NZ" sz="3200" dirty="0" smtClean="0"/>
          </a:p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6562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PRC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A3319461</value>
    </field>
    <field name="Objective-Title">
      <value order="0">Presentation 6_2019 08 16 Focus Catchments Programme</value>
    </field>
    <field name="Objective-Description">
      <value order="0"/>
    </field>
    <field name="Objective-CreationStamp">
      <value order="0">2019-07-31T19:41:08Z</value>
    </field>
    <field name="Objective-IsApproved">
      <value order="0">false</value>
    </field>
    <field name="Objective-IsPublished">
      <value order="0">true</value>
    </field>
    <field name="Objective-DatePublished">
      <value order="0">2019-08-18T21:56:16Z</value>
    </field>
    <field name="Objective-ModificationStamp">
      <value order="0">2019-08-18T22:44:45Z</value>
    </field>
    <field name="Objective-Owner">
      <value order="0">Heidi Fraser</value>
    </field>
    <field name="Objective-Path">
      <value order="0"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alue>
    </field>
    <field name="Objective-Parent">
      <value order="0">4. Presentations TMAG - 16 August 2019</value>
    </field>
    <field name="Objective-State">
      <value order="0">Published</value>
    </field>
    <field name="Objective-VersionId">
      <value order="0">vA5039984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2.00771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powerpoint template</Template>
  <TotalTime>16195</TotalTime>
  <Words>91</Words>
  <Application>Microsoft Office PowerPoint</Application>
  <PresentationFormat>On-screen Show (4:3)</PresentationFormat>
  <Paragraphs>30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BOPRC powerpoint template</vt:lpstr>
      <vt:lpstr>Focus Catchments  Tauranga Moana Advisory Group 16 August 2019</vt:lpstr>
      <vt:lpstr>Focus Catchments  A new approach to engagement and incentives, targeting 11 small at-risk catchments where water quality and in-stream ecology can be monitored and managed ahead of NPS-FM Plan Changes</vt:lpstr>
      <vt:lpstr>Why Change?  </vt:lpstr>
      <vt:lpstr>What’s not changing?  </vt:lpstr>
      <vt:lpstr>Selection Process</vt:lpstr>
      <vt:lpstr>Insert Map</vt:lpstr>
      <vt:lpstr>Farm Environment Plans 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Focus Catchments Programme 2019</dc:title>
  <dc:creator>Toby Barach</dc:creator>
  <cp:lastModifiedBy>Rita Watene</cp:lastModifiedBy>
  <cp:revision>32</cp:revision>
  <dcterms:created xsi:type="dcterms:W3CDTF">2019-03-25T02:22:55Z</dcterms:created>
  <dcterms:modified xsi:type="dcterms:W3CDTF">2019-08-18T21:56:10Z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A3319461</vt:lpwstr>
  </property>
  <property fmtid="{D5CDD505-2E9C-101B-9397-08002B2CF9AE}" pid="4" name="Objective-Title">
    <vt:lpwstr>Presentation 6_2019 08 16 Focus Catchments Programme</vt:lpwstr>
  </property>
  <property fmtid="{D5CDD505-2E9C-101B-9397-08002B2CF9AE}" pid="5" name="Objective-Comment">
    <vt:lpwstr/>
  </property>
  <property fmtid="{D5CDD505-2E9C-101B-9397-08002B2CF9AE}" pid="6" name="Objective-CreationStamp">
    <vt:filetime>2019-07-31T19:41:08Z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2019-08-18T21:56:16Z</vt:filetime>
  </property>
  <property fmtid="{D5CDD505-2E9C-101B-9397-08002B2CF9AE}" pid="10" name="Objective-ModificationStamp">
    <vt:filetime>2019-08-18T22:44:45Z</vt:filetime>
  </property>
  <property fmtid="{D5CDD505-2E9C-101B-9397-08002B2CF9AE}" pid="11" name="Objective-Owner">
    <vt:lpwstr>Heidi Fraser</vt:lpwstr>
  </property>
  <property fmtid="{D5CDD505-2E9C-101B-9397-08002B2CF9AE}" pid="12" name="Objective-Path">
    <vt:lpwstr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t:lpwstr>
  </property>
  <property fmtid="{D5CDD505-2E9C-101B-9397-08002B2CF9AE}" pid="13" name="Objective-Parent">
    <vt:lpwstr>4. Presentations TMAG - 16 August 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>2.00771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vA5039984</vt:lpwstr>
  </property>
  <property fmtid="{D5CDD505-2E9C-101B-9397-08002B2CF9AE}" pid="27" name="Objective-Operative Date">
    <vt:lpwstr/>
  </property>
  <property fmtid="{D5CDD505-2E9C-101B-9397-08002B2CF9AE}" pid="28" name="Objective-Author">
    <vt:lpwstr/>
  </property>
  <property fmtid="{D5CDD505-2E9C-101B-9397-08002B2CF9AE}" pid="29" name="Objective-On Behalf Of">
    <vt:lpwstr/>
  </property>
  <property fmtid="{D5CDD505-2E9C-101B-9397-08002B2CF9AE}" pid="30" name="Objective-Accela Key">
    <vt:lpwstr/>
  </property>
  <property fmtid="{D5CDD505-2E9C-101B-9397-08002B2CF9AE}" pid="31" name="Objective-Connect Creator">
    <vt:lpwstr/>
  </property>
  <property fmtid="{D5CDD505-2E9C-101B-9397-08002B2CF9AE}" pid="32" name="Objective-Accela Key [system]">
    <vt:lpwstr/>
  </property>
  <property fmtid="{D5CDD505-2E9C-101B-9397-08002B2CF9AE}" pid="33" name="Objective-Connect Creator [system]">
    <vt:lpwstr/>
  </property>
  <property fmtid="{D5CDD505-2E9C-101B-9397-08002B2CF9AE}" pid="34" name="Objective-Publication Type">
    <vt:lpwstr>Presentation</vt:lpwstr>
  </property>
</Properties>
</file>