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openxmlformats.org/officeDocument/2006/relationships/custom-properties" Target="/docProps/custom.xml" Id="Refae6d6ed819442b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320" r:id="rId4"/>
    <p:sldId id="319" r:id="rId5"/>
    <p:sldId id="259" r:id="rId6"/>
    <p:sldId id="323" r:id="rId7"/>
    <p:sldId id="322" r:id="rId8"/>
    <p:sldId id="324" r:id="rId9"/>
    <p:sldId id="258" r:id="rId10"/>
    <p:sldId id="326" r:id="rId11"/>
    <p:sldId id="313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D46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5E65C-4A2A-45C4-9625-7F4B2BFE8539}" v="1286" dt="2019-06-26T23:53:08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87079" autoAdjust="0"/>
  </p:normalViewPr>
  <p:slideViewPr>
    <p:cSldViewPr snapToGrid="0">
      <p:cViewPr>
        <p:scale>
          <a:sx n="66" d="100"/>
          <a:sy n="66" d="100"/>
        </p:scale>
        <p:origin x="1290" y="7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498" y="7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theme" Target="theme/theme1.xml" Id="rId18" /><Relationship Type="http://schemas.openxmlformats.org/officeDocument/2006/relationships/slide" Target="slides/slide1.xml" Id="rId3" /><Relationship Type="http://schemas.microsoft.com/office/2015/10/relationships/revisionInfo" Target="revisionInfo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viewProps" Target="viewProps.xml" Id="rId17" /><Relationship Type="http://schemas.openxmlformats.org/officeDocument/2006/relationships/slideMaster" Target="slideMasters/slideMaster1.xml" Id="rId2" /><Relationship Type="http://schemas.openxmlformats.org/officeDocument/2006/relationships/presProps" Target="presProps.xml" Id="rId16" /><Relationship Type="http://schemas.microsoft.com/office/2016/11/relationships/changesInfo" Target="changesInfos/changesInfo1.xml" Id="rId20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handoutMaster" Target="handoutMasters/handoutMaster1.xml" Id="rId15" /><Relationship Type="http://schemas.openxmlformats.org/officeDocument/2006/relationships/slide" Target="slides/slide8.xml" Id="rId10" /><Relationship Type="http://schemas.openxmlformats.org/officeDocument/2006/relationships/tableStyles" Target="tableStyles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notesMaster" Target="notesMasters/notesMaster1.xml" Id="rId14" /><Relationship Type="http://schemas.openxmlformats.org/officeDocument/2006/relationships/customXml" Target="/customXML/item3.xml" Id="R1e4b8358921544da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oyDonald Ltd" userId="3ec5e128ab2e6c58" providerId="LiveId" clId="{D69E24BB-1C82-457D-B9F4-491F92F536AA}"/>
  </pc:docChgLst>
  <pc:docChgLst>
    <pc:chgData name="ConroyDonald Ltd" userId="3ec5e128ab2e6c58" providerId="LiveId" clId="{A405E65C-4A2A-45C4-9625-7F4B2BFE8539}"/>
    <pc:docChg chg="undo custSel addSld delSld modSld sldOrd">
      <pc:chgData name="ConroyDonald Ltd" userId="3ec5e128ab2e6c58" providerId="LiveId" clId="{A405E65C-4A2A-45C4-9625-7F4B2BFE8539}" dt="2019-06-26T23:53:10.663" v="2089" actId="478"/>
      <pc:docMkLst>
        <pc:docMk/>
      </pc:docMkLst>
      <pc:sldChg chg="modSp">
        <pc:chgData name="ConroyDonald Ltd" userId="3ec5e128ab2e6c58" providerId="LiveId" clId="{A405E65C-4A2A-45C4-9625-7F4B2BFE8539}" dt="2019-06-26T22:20:56.955" v="13" actId="20577"/>
        <pc:sldMkLst>
          <pc:docMk/>
          <pc:sldMk cId="4147799481" sldId="256"/>
        </pc:sldMkLst>
        <pc:spChg chg="mod">
          <ac:chgData name="ConroyDonald Ltd" userId="3ec5e128ab2e6c58" providerId="LiveId" clId="{A405E65C-4A2A-45C4-9625-7F4B2BFE8539}" dt="2019-06-26T22:20:51.052" v="7" actId="20577"/>
          <ac:spMkLst>
            <pc:docMk/>
            <pc:sldMk cId="4147799481" sldId="256"/>
            <ac:spMk id="5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2:20:56.955" v="13" actId="20577"/>
          <ac:spMkLst>
            <pc:docMk/>
            <pc:sldMk cId="4147799481" sldId="256"/>
            <ac:spMk id="7" creationId="{00000000-0000-0000-0000-000000000000}"/>
          </ac:spMkLst>
        </pc:spChg>
      </pc:sldChg>
      <pc:sldChg chg="modSp">
        <pc:chgData name="ConroyDonald Ltd" userId="3ec5e128ab2e6c58" providerId="LiveId" clId="{A405E65C-4A2A-45C4-9625-7F4B2BFE8539}" dt="2019-06-26T23:52:48.434" v="2086" actId="20577"/>
        <pc:sldMkLst>
          <pc:docMk/>
          <pc:sldMk cId="2185482303" sldId="258"/>
        </pc:sldMkLst>
        <pc:spChg chg="mod">
          <ac:chgData name="ConroyDonald Ltd" userId="3ec5e128ab2e6c58" providerId="LiveId" clId="{A405E65C-4A2A-45C4-9625-7F4B2BFE8539}" dt="2019-06-26T23:52:48.434" v="2086" actId="20577"/>
          <ac:spMkLst>
            <pc:docMk/>
            <pc:sldMk cId="2185482303" sldId="258"/>
            <ac:spMk id="3" creationId="{00000000-0000-0000-0000-000000000000}"/>
          </ac:spMkLst>
        </pc:spChg>
      </pc:sldChg>
      <pc:sldChg chg="modSp modAnim">
        <pc:chgData name="ConroyDonald Ltd" userId="3ec5e128ab2e6c58" providerId="LiveId" clId="{A405E65C-4A2A-45C4-9625-7F4B2BFE8539}" dt="2019-06-26T22:55:46.277" v="296"/>
        <pc:sldMkLst>
          <pc:docMk/>
          <pc:sldMk cId="1593301459" sldId="259"/>
        </pc:sldMkLst>
        <pc:spChg chg="mod">
          <ac:chgData name="ConroyDonald Ltd" userId="3ec5e128ab2e6c58" providerId="LiveId" clId="{A405E65C-4A2A-45C4-9625-7F4B2BFE8539}" dt="2019-06-26T22:33:07.734" v="225" actId="14100"/>
          <ac:spMkLst>
            <pc:docMk/>
            <pc:sldMk cId="1593301459" sldId="259"/>
            <ac:spMk id="8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2:33:52.049" v="249" actId="1036"/>
          <ac:spMkLst>
            <pc:docMk/>
            <pc:sldMk cId="1593301459" sldId="259"/>
            <ac:spMk id="9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2:55:44.101" v="295" actId="1036"/>
          <ac:spMkLst>
            <pc:docMk/>
            <pc:sldMk cId="1593301459" sldId="259"/>
            <ac:spMk id="10" creationId="{00000000-0000-0000-0000-000000000000}"/>
          </ac:spMkLst>
        </pc:spChg>
      </pc:sldChg>
      <pc:sldChg chg="del">
        <pc:chgData name="ConroyDonald Ltd" userId="3ec5e128ab2e6c58" providerId="LiveId" clId="{A405E65C-4A2A-45C4-9625-7F4B2BFE8539}" dt="2019-06-26T23:26:22.197" v="1088" actId="2696"/>
        <pc:sldMkLst>
          <pc:docMk/>
          <pc:sldMk cId="730612804" sldId="282"/>
        </pc:sldMkLst>
      </pc:sldChg>
      <pc:sldChg chg="addSp delSp modSp ord delAnim">
        <pc:chgData name="ConroyDonald Ltd" userId="3ec5e128ab2e6c58" providerId="LiveId" clId="{A405E65C-4A2A-45C4-9625-7F4B2BFE8539}" dt="2019-06-26T23:45:07.462" v="2059"/>
        <pc:sldMkLst>
          <pc:docMk/>
          <pc:sldMk cId="300446579" sldId="313"/>
        </pc:sldMkLst>
        <pc:spChg chg="add mod">
          <ac:chgData name="ConroyDonald Ltd" userId="3ec5e128ab2e6c58" providerId="LiveId" clId="{A405E65C-4A2A-45C4-9625-7F4B2BFE8539}" dt="2019-06-26T23:44:13.345" v="2044" actId="554"/>
          <ac:spMkLst>
            <pc:docMk/>
            <pc:sldMk cId="300446579" sldId="313"/>
            <ac:spMk id="2" creationId="{432492BA-581F-4F82-B093-0142329C03F0}"/>
          </ac:spMkLst>
        </pc:spChg>
        <pc:spChg chg="del">
          <ac:chgData name="ConroyDonald Ltd" userId="3ec5e128ab2e6c58" providerId="LiveId" clId="{A405E65C-4A2A-45C4-9625-7F4B2BFE8539}" dt="2019-06-26T23:44:26.951" v="2046" actId="478"/>
          <ac:spMkLst>
            <pc:docMk/>
            <pc:sldMk cId="300446579" sldId="313"/>
            <ac:spMk id="3" creationId="{38821B5E-3322-4B00-8031-BD25E37DF6B7}"/>
          </ac:spMkLst>
        </pc:spChg>
        <pc:spChg chg="del">
          <ac:chgData name="ConroyDonald Ltd" userId="3ec5e128ab2e6c58" providerId="LiveId" clId="{A405E65C-4A2A-45C4-9625-7F4B2BFE8539}" dt="2019-06-26T23:30:06.476" v="1567" actId="478"/>
          <ac:spMkLst>
            <pc:docMk/>
            <pc:sldMk cId="300446579" sldId="313"/>
            <ac:spMk id="5" creationId="{D172895A-D1B5-4CD0-BA6E-EB61E17E1096}"/>
          </ac:spMkLst>
        </pc:spChg>
        <pc:spChg chg="mod">
          <ac:chgData name="ConroyDonald Ltd" userId="3ec5e128ab2e6c58" providerId="LiveId" clId="{A405E65C-4A2A-45C4-9625-7F4B2BFE8539}" dt="2019-06-26T23:31:16.876" v="1599" actId="14100"/>
          <ac:spMkLst>
            <pc:docMk/>
            <pc:sldMk cId="300446579" sldId="313"/>
            <ac:spMk id="8" creationId="{00000000-0000-0000-0000-000000000000}"/>
          </ac:spMkLst>
        </pc:spChg>
        <pc:spChg chg="add mod">
          <ac:chgData name="ConroyDonald Ltd" userId="3ec5e128ab2e6c58" providerId="LiveId" clId="{A405E65C-4A2A-45C4-9625-7F4B2BFE8539}" dt="2019-06-26T23:44:23.057" v="2045" actId="1076"/>
          <ac:spMkLst>
            <pc:docMk/>
            <pc:sldMk cId="300446579" sldId="313"/>
            <ac:spMk id="9" creationId="{56BD16B9-4BF8-43F6-9872-6D38B978CAEA}"/>
          </ac:spMkLst>
        </pc:spChg>
        <pc:spChg chg="add mod">
          <ac:chgData name="ConroyDonald Ltd" userId="3ec5e128ab2e6c58" providerId="LiveId" clId="{A405E65C-4A2A-45C4-9625-7F4B2BFE8539}" dt="2019-06-26T23:44:13.345" v="2044" actId="554"/>
          <ac:spMkLst>
            <pc:docMk/>
            <pc:sldMk cId="300446579" sldId="313"/>
            <ac:spMk id="10" creationId="{F295ACE7-BAF7-4CD0-AFBA-6CD9FC5B11D4}"/>
          </ac:spMkLst>
        </pc:spChg>
        <pc:spChg chg="add mod">
          <ac:chgData name="ConroyDonald Ltd" userId="3ec5e128ab2e6c58" providerId="LiveId" clId="{A405E65C-4A2A-45C4-9625-7F4B2BFE8539}" dt="2019-06-26T23:44:13.345" v="2044" actId="554"/>
          <ac:spMkLst>
            <pc:docMk/>
            <pc:sldMk cId="300446579" sldId="313"/>
            <ac:spMk id="11" creationId="{2D33DCFD-34D7-4923-8303-21BEB77B8104}"/>
          </ac:spMkLst>
        </pc:spChg>
        <pc:spChg chg="add del mod">
          <ac:chgData name="ConroyDonald Ltd" userId="3ec5e128ab2e6c58" providerId="LiveId" clId="{A405E65C-4A2A-45C4-9625-7F4B2BFE8539}" dt="2019-06-26T23:45:00.698" v="2055"/>
          <ac:spMkLst>
            <pc:docMk/>
            <pc:sldMk cId="300446579" sldId="313"/>
            <ac:spMk id="12" creationId="{D87702E3-E789-479D-A96E-08C51380F8AC}"/>
          </ac:spMkLst>
        </pc:spChg>
        <pc:graphicFrameChg chg="mod">
          <ac:chgData name="ConroyDonald Ltd" userId="3ec5e128ab2e6c58" providerId="LiveId" clId="{A405E65C-4A2A-45C4-9625-7F4B2BFE8539}" dt="2019-06-26T23:44:33.297" v="2048" actId="20577"/>
          <ac:graphicFrameMkLst>
            <pc:docMk/>
            <pc:sldMk cId="300446579" sldId="313"/>
            <ac:graphicFrameMk id="7" creationId="{2AA102C9-2906-4829-A60A-A05551B4D292}"/>
          </ac:graphicFrameMkLst>
        </pc:graphicFrameChg>
        <pc:picChg chg="add">
          <ac:chgData name="ConroyDonald Ltd" userId="3ec5e128ab2e6c58" providerId="LiveId" clId="{A405E65C-4A2A-45C4-9625-7F4B2BFE8539}" dt="2019-06-26T23:45:07.462" v="2059"/>
          <ac:picMkLst>
            <pc:docMk/>
            <pc:sldMk cId="300446579" sldId="313"/>
            <ac:picMk id="13" creationId="{5F1A9CDE-A0BA-4C57-933A-1C1F8EB6D102}"/>
          </ac:picMkLst>
        </pc:picChg>
      </pc:sldChg>
      <pc:sldChg chg="del">
        <pc:chgData name="ConroyDonald Ltd" userId="3ec5e128ab2e6c58" providerId="LiveId" clId="{A405E65C-4A2A-45C4-9625-7F4B2BFE8539}" dt="2019-06-26T23:26:01.181" v="1070" actId="2696"/>
        <pc:sldMkLst>
          <pc:docMk/>
          <pc:sldMk cId="3024959706" sldId="314"/>
        </pc:sldMkLst>
      </pc:sldChg>
      <pc:sldChg chg="del">
        <pc:chgData name="ConroyDonald Ltd" userId="3ec5e128ab2e6c58" providerId="LiveId" clId="{A405E65C-4A2A-45C4-9625-7F4B2BFE8539}" dt="2019-06-26T23:26:02.390" v="1072" actId="2696"/>
        <pc:sldMkLst>
          <pc:docMk/>
          <pc:sldMk cId="3947949344" sldId="317"/>
        </pc:sldMkLst>
      </pc:sldChg>
      <pc:sldChg chg="del">
        <pc:chgData name="ConroyDonald Ltd" userId="3ec5e128ab2e6c58" providerId="LiveId" clId="{A405E65C-4A2A-45C4-9625-7F4B2BFE8539}" dt="2019-06-26T23:26:03.317" v="1073" actId="2696"/>
        <pc:sldMkLst>
          <pc:docMk/>
          <pc:sldMk cId="2267282094" sldId="318"/>
        </pc:sldMkLst>
      </pc:sldChg>
      <pc:sldChg chg="modSp">
        <pc:chgData name="ConroyDonald Ltd" userId="3ec5e128ab2e6c58" providerId="LiveId" clId="{A405E65C-4A2A-45C4-9625-7F4B2BFE8539}" dt="2019-06-26T22:31:47.443" v="199" actId="20577"/>
        <pc:sldMkLst>
          <pc:docMk/>
          <pc:sldMk cId="3795125666" sldId="319"/>
        </pc:sldMkLst>
        <pc:spChg chg="mod">
          <ac:chgData name="ConroyDonald Ltd" userId="3ec5e128ab2e6c58" providerId="LiveId" clId="{A405E65C-4A2A-45C4-9625-7F4B2BFE8539}" dt="2019-06-26T22:31:47.443" v="199" actId="20577"/>
          <ac:spMkLst>
            <pc:docMk/>
            <pc:sldMk cId="3795125666" sldId="319"/>
            <ac:spMk id="2" creationId="{965AB707-8980-47DC-AB19-8C3236CF4EDA}"/>
          </ac:spMkLst>
        </pc:spChg>
      </pc:sldChg>
      <pc:sldChg chg="addSp delSp modSp add ord">
        <pc:chgData name="ConroyDonald Ltd" userId="3ec5e128ab2e6c58" providerId="LiveId" clId="{A405E65C-4A2A-45C4-9625-7F4B2BFE8539}" dt="2019-06-26T22:56:03.898" v="297" actId="1076"/>
        <pc:sldMkLst>
          <pc:docMk/>
          <pc:sldMk cId="958402910" sldId="320"/>
        </pc:sldMkLst>
        <pc:spChg chg="del">
          <ac:chgData name="ConroyDonald Ltd" userId="3ec5e128ab2e6c58" providerId="LiveId" clId="{A405E65C-4A2A-45C4-9625-7F4B2BFE8539}" dt="2019-06-26T22:26:57.784" v="16"/>
          <ac:spMkLst>
            <pc:docMk/>
            <pc:sldMk cId="958402910" sldId="320"/>
            <ac:spMk id="2" creationId="{EE0C38DF-4822-40D1-873E-ABCDDF51DD7C}"/>
          </ac:spMkLst>
        </pc:spChg>
        <pc:spChg chg="del">
          <ac:chgData name="ConroyDonald Ltd" userId="3ec5e128ab2e6c58" providerId="LiveId" clId="{A405E65C-4A2A-45C4-9625-7F4B2BFE8539}" dt="2019-06-26T22:26:57.784" v="16"/>
          <ac:spMkLst>
            <pc:docMk/>
            <pc:sldMk cId="958402910" sldId="320"/>
            <ac:spMk id="3" creationId="{DBA6CB5F-3F5E-40F4-A552-7779937304D6}"/>
          </ac:spMkLst>
        </pc:spChg>
        <pc:spChg chg="add del mod">
          <ac:chgData name="ConroyDonald Ltd" userId="3ec5e128ab2e6c58" providerId="LiveId" clId="{A405E65C-4A2A-45C4-9625-7F4B2BFE8539}" dt="2019-06-26T22:27:07.372" v="17"/>
          <ac:spMkLst>
            <pc:docMk/>
            <pc:sldMk cId="958402910" sldId="320"/>
            <ac:spMk id="4" creationId="{6C039F3C-CB23-47A0-BE5B-0AB1F7FFC65C}"/>
          </ac:spMkLst>
        </pc:spChg>
        <pc:spChg chg="add del mod">
          <ac:chgData name="ConroyDonald Ltd" userId="3ec5e128ab2e6c58" providerId="LiveId" clId="{A405E65C-4A2A-45C4-9625-7F4B2BFE8539}" dt="2019-06-26T22:27:07.372" v="17"/>
          <ac:spMkLst>
            <pc:docMk/>
            <pc:sldMk cId="958402910" sldId="320"/>
            <ac:spMk id="5" creationId="{63F93A7B-EC35-440B-A5C1-CF63C8D7E967}"/>
          </ac:spMkLst>
        </pc:spChg>
        <pc:spChg chg="add mod">
          <ac:chgData name="ConroyDonald Ltd" userId="3ec5e128ab2e6c58" providerId="LiveId" clId="{A405E65C-4A2A-45C4-9625-7F4B2BFE8539}" dt="2019-06-26T22:27:51.010" v="43" actId="113"/>
          <ac:spMkLst>
            <pc:docMk/>
            <pc:sldMk cId="958402910" sldId="320"/>
            <ac:spMk id="6" creationId="{DBD39CA5-F5C0-4D32-9FE3-A4A1523D4A11}"/>
          </ac:spMkLst>
        </pc:spChg>
        <pc:graphicFrameChg chg="add mod">
          <ac:chgData name="ConroyDonald Ltd" userId="3ec5e128ab2e6c58" providerId="LiveId" clId="{A405E65C-4A2A-45C4-9625-7F4B2BFE8539}" dt="2019-06-26T22:56:03.898" v="297" actId="1076"/>
          <ac:graphicFrameMkLst>
            <pc:docMk/>
            <pc:sldMk cId="958402910" sldId="320"/>
            <ac:graphicFrameMk id="7" creationId="{F623B5DD-1DDB-479C-908A-9F1ED45A5692}"/>
          </ac:graphicFrameMkLst>
        </pc:graphicFrameChg>
        <pc:picChg chg="add ord">
          <ac:chgData name="ConroyDonald Ltd" userId="3ec5e128ab2e6c58" providerId="LiveId" clId="{A405E65C-4A2A-45C4-9625-7F4B2BFE8539}" dt="2019-06-26T22:32:51.120" v="211" actId="167"/>
          <ac:picMkLst>
            <pc:docMk/>
            <pc:sldMk cId="958402910" sldId="320"/>
            <ac:picMk id="4" creationId="{47974DD5-A75D-4BB0-9F06-6D7BBD15A572}"/>
          </ac:picMkLst>
        </pc:picChg>
      </pc:sldChg>
      <pc:sldChg chg="modSp add del">
        <pc:chgData name="ConroyDonald Ltd" userId="3ec5e128ab2e6c58" providerId="LiveId" clId="{A405E65C-4A2A-45C4-9625-7F4B2BFE8539}" dt="2019-06-26T23:26:01.819" v="1071" actId="2696"/>
        <pc:sldMkLst>
          <pc:docMk/>
          <pc:sldMk cId="66441518" sldId="321"/>
        </pc:sldMkLst>
        <pc:spChg chg="mod">
          <ac:chgData name="ConroyDonald Ltd" userId="3ec5e128ab2e6c58" providerId="LiveId" clId="{A405E65C-4A2A-45C4-9625-7F4B2BFE8539}" dt="2019-06-26T22:32:00.336" v="209" actId="20577"/>
          <ac:spMkLst>
            <pc:docMk/>
            <pc:sldMk cId="66441518" sldId="321"/>
            <ac:spMk id="2" creationId="{A786094C-EF6B-4C37-9236-DBB85D10BC9B}"/>
          </ac:spMkLst>
        </pc:spChg>
      </pc:sldChg>
      <pc:sldChg chg="addSp delSp modSp add modAnim">
        <pc:chgData name="ConroyDonald Ltd" userId="3ec5e128ab2e6c58" providerId="LiveId" clId="{A405E65C-4A2A-45C4-9625-7F4B2BFE8539}" dt="2019-06-26T23:52:08.755" v="2075" actId="14100"/>
        <pc:sldMkLst>
          <pc:docMk/>
          <pc:sldMk cId="3105913857" sldId="322"/>
        </pc:sldMkLst>
        <pc:spChg chg="add mod">
          <ac:chgData name="ConroyDonald Ltd" userId="3ec5e128ab2e6c58" providerId="LiveId" clId="{A405E65C-4A2A-45C4-9625-7F4B2BFE8539}" dt="2019-06-26T23:00:11.962" v="452"/>
          <ac:spMkLst>
            <pc:docMk/>
            <pc:sldMk cId="3105913857" sldId="322"/>
            <ac:spMk id="6" creationId="{0CF89157-B5C5-4977-B071-1004436A8C1E}"/>
          </ac:spMkLst>
        </pc:spChg>
        <pc:spChg chg="add del mod">
          <ac:chgData name="ConroyDonald Ltd" userId="3ec5e128ab2e6c58" providerId="LiveId" clId="{A405E65C-4A2A-45C4-9625-7F4B2BFE8539}" dt="2019-06-26T23:01:12.907" v="480" actId="478"/>
          <ac:spMkLst>
            <pc:docMk/>
            <pc:sldMk cId="3105913857" sldId="322"/>
            <ac:spMk id="7" creationId="{F8EEFAFE-8CDE-48DE-8DC0-6109696F9657}"/>
          </ac:spMkLst>
        </pc:spChg>
        <pc:spChg chg="mod">
          <ac:chgData name="ConroyDonald Ltd" userId="3ec5e128ab2e6c58" providerId="LiveId" clId="{A405E65C-4A2A-45C4-9625-7F4B2BFE8539}" dt="2019-06-26T22:57:34.131" v="343" actId="14100"/>
          <ac:spMkLst>
            <pc:docMk/>
            <pc:sldMk cId="3105913857" sldId="322"/>
            <ac:spMk id="8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3:03:52.787" v="527" actId="20577"/>
          <ac:spMkLst>
            <pc:docMk/>
            <pc:sldMk cId="3105913857" sldId="322"/>
            <ac:spMk id="9" creationId="{00000000-0000-0000-0000-000000000000}"/>
          </ac:spMkLst>
        </pc:spChg>
        <pc:spChg chg="del">
          <ac:chgData name="ConroyDonald Ltd" userId="3ec5e128ab2e6c58" providerId="LiveId" clId="{A405E65C-4A2A-45C4-9625-7F4B2BFE8539}" dt="2019-06-26T22:58:06.376" v="383" actId="478"/>
          <ac:spMkLst>
            <pc:docMk/>
            <pc:sldMk cId="3105913857" sldId="322"/>
            <ac:spMk id="10" creationId="{00000000-0000-0000-0000-000000000000}"/>
          </ac:spMkLst>
        </pc:spChg>
        <pc:spChg chg="add">
          <ac:chgData name="ConroyDonald Ltd" userId="3ec5e128ab2e6c58" providerId="LiveId" clId="{A405E65C-4A2A-45C4-9625-7F4B2BFE8539}" dt="2019-06-26T22:59:41.039" v="425"/>
          <ac:spMkLst>
            <pc:docMk/>
            <pc:sldMk cId="3105913857" sldId="322"/>
            <ac:spMk id="12" creationId="{69FE4B81-22AF-4BCF-A5D3-8848C9D7BED4}"/>
          </ac:spMkLst>
        </pc:spChg>
        <pc:spChg chg="add mod">
          <ac:chgData name="ConroyDonald Ltd" userId="3ec5e128ab2e6c58" providerId="LiveId" clId="{A405E65C-4A2A-45C4-9625-7F4B2BFE8539}" dt="2019-06-26T22:59:50.885" v="446" actId="114"/>
          <ac:spMkLst>
            <pc:docMk/>
            <pc:sldMk cId="3105913857" sldId="322"/>
            <ac:spMk id="13" creationId="{E277480D-6BEB-4BF9-A0A9-7A44B9702E3C}"/>
          </ac:spMkLst>
        </pc:spChg>
        <pc:spChg chg="add mod">
          <ac:chgData name="ConroyDonald Ltd" userId="3ec5e128ab2e6c58" providerId="LiveId" clId="{A405E65C-4A2A-45C4-9625-7F4B2BFE8539}" dt="2019-06-26T23:00:23.706" v="466" actId="20577"/>
          <ac:spMkLst>
            <pc:docMk/>
            <pc:sldMk cId="3105913857" sldId="322"/>
            <ac:spMk id="14" creationId="{00564FB5-0702-4A4D-8C09-CDD8A4FAF9E3}"/>
          </ac:spMkLst>
        </pc:spChg>
        <pc:spChg chg="add mod">
          <ac:chgData name="ConroyDonald Ltd" userId="3ec5e128ab2e6c58" providerId="LiveId" clId="{A405E65C-4A2A-45C4-9625-7F4B2BFE8539}" dt="2019-06-26T23:00:34.416" v="476" actId="1076"/>
          <ac:spMkLst>
            <pc:docMk/>
            <pc:sldMk cId="3105913857" sldId="322"/>
            <ac:spMk id="15" creationId="{DC9FC6BB-26F2-43B0-813A-EA3C4C028809}"/>
          </ac:spMkLst>
        </pc:spChg>
        <pc:grpChg chg="add del mod">
          <ac:chgData name="ConroyDonald Ltd" userId="3ec5e128ab2e6c58" providerId="LiveId" clId="{A405E65C-4A2A-45C4-9625-7F4B2BFE8539}" dt="2019-06-26T23:00:03.896" v="449" actId="478"/>
          <ac:grpSpMkLst>
            <pc:docMk/>
            <pc:sldMk cId="3105913857" sldId="322"/>
            <ac:grpSpMk id="11" creationId="{99A6E860-ACA8-4443-A3C0-4E2A2153ABF7}"/>
          </ac:grpSpMkLst>
        </pc:grpChg>
        <pc:picChg chg="del">
          <ac:chgData name="ConroyDonald Ltd" userId="3ec5e128ab2e6c58" providerId="LiveId" clId="{A405E65C-4A2A-45C4-9625-7F4B2BFE8539}" dt="2019-06-26T22:36:43.506" v="283" actId="478"/>
          <ac:picMkLst>
            <pc:docMk/>
            <pc:sldMk cId="3105913857" sldId="322"/>
            <ac:picMk id="3" creationId="{77BEB11E-3B2B-4CCF-9A90-26B11D4B5B01}"/>
          </ac:picMkLst>
        </pc:picChg>
        <pc:picChg chg="add mod">
          <ac:chgData name="ConroyDonald Ltd" userId="3ec5e128ab2e6c58" providerId="LiveId" clId="{A405E65C-4A2A-45C4-9625-7F4B2BFE8539}" dt="2019-06-26T22:59:34.139" v="424" actId="1076"/>
          <ac:picMkLst>
            <pc:docMk/>
            <pc:sldMk cId="3105913857" sldId="322"/>
            <ac:picMk id="4" creationId="{5DC8988D-89F5-4F69-87B6-716D303F793B}"/>
          </ac:picMkLst>
        </pc:picChg>
        <pc:picChg chg="add mod">
          <ac:chgData name="ConroyDonald Ltd" userId="3ec5e128ab2e6c58" providerId="LiveId" clId="{A405E65C-4A2A-45C4-9625-7F4B2BFE8539}" dt="2019-06-26T23:03:28.441" v="521" actId="208"/>
          <ac:picMkLst>
            <pc:docMk/>
            <pc:sldMk cId="3105913857" sldId="322"/>
            <ac:picMk id="5" creationId="{21637132-85BE-465B-85F7-A86FF9AF84E3}"/>
          </ac:picMkLst>
        </pc:picChg>
        <pc:cxnChg chg="add mod">
          <ac:chgData name="ConroyDonald Ltd" userId="3ec5e128ab2e6c58" providerId="LiveId" clId="{A405E65C-4A2A-45C4-9625-7F4B2BFE8539}" dt="2019-06-26T23:52:08.755" v="2075" actId="14100"/>
          <ac:cxnSpMkLst>
            <pc:docMk/>
            <pc:sldMk cId="3105913857" sldId="322"/>
            <ac:cxnSpMk id="17" creationId="{7FC4C10A-C8DF-4324-A522-6E09A53DAF5E}"/>
          </ac:cxnSpMkLst>
        </pc:cxnChg>
        <pc:cxnChg chg="add mod">
          <ac:chgData name="ConroyDonald Ltd" userId="3ec5e128ab2e6c58" providerId="LiveId" clId="{A405E65C-4A2A-45C4-9625-7F4B2BFE8539}" dt="2019-06-26T23:51:59.763" v="2071" actId="14100"/>
          <ac:cxnSpMkLst>
            <pc:docMk/>
            <pc:sldMk cId="3105913857" sldId="322"/>
            <ac:cxnSpMk id="18" creationId="{35CBF865-092F-4686-913F-427581D63234}"/>
          </ac:cxnSpMkLst>
        </pc:cxnChg>
        <pc:cxnChg chg="add mod">
          <ac:chgData name="ConroyDonald Ltd" userId="3ec5e128ab2e6c58" providerId="LiveId" clId="{A405E65C-4A2A-45C4-9625-7F4B2BFE8539}" dt="2019-06-26T23:52:05.023" v="2073" actId="14100"/>
          <ac:cxnSpMkLst>
            <pc:docMk/>
            <pc:sldMk cId="3105913857" sldId="322"/>
            <ac:cxnSpMk id="20" creationId="{3DDAF134-81C4-44AF-B6B4-AFF990C31D9B}"/>
          </ac:cxnSpMkLst>
        </pc:cxnChg>
      </pc:sldChg>
      <pc:sldChg chg="addSp delSp modSp add ord delAnim">
        <pc:chgData name="ConroyDonald Ltd" userId="3ec5e128ab2e6c58" providerId="LiveId" clId="{A405E65C-4A2A-45C4-9625-7F4B2BFE8539}" dt="2019-06-26T23:10:57.774" v="568" actId="1076"/>
        <pc:sldMkLst>
          <pc:docMk/>
          <pc:sldMk cId="4290559009" sldId="323"/>
        </pc:sldMkLst>
        <pc:spChg chg="add mod">
          <ac:chgData name="ConroyDonald Ltd" userId="3ec5e128ab2e6c58" providerId="LiveId" clId="{A405E65C-4A2A-45C4-9625-7F4B2BFE8539}" dt="2019-06-26T23:10:57.774" v="568" actId="1076"/>
          <ac:spMkLst>
            <pc:docMk/>
            <pc:sldMk cId="4290559009" sldId="323"/>
            <ac:spMk id="3" creationId="{14BCA41D-1C1C-49E2-9D6F-88726DDF78C9}"/>
          </ac:spMkLst>
        </pc:spChg>
        <pc:spChg chg="del">
          <ac:chgData name="ConroyDonald Ltd" userId="3ec5e128ab2e6c58" providerId="LiveId" clId="{A405E65C-4A2A-45C4-9625-7F4B2BFE8539}" dt="2019-06-26T23:10:02.141" v="553" actId="478"/>
          <ac:spMkLst>
            <pc:docMk/>
            <pc:sldMk cId="4290559009" sldId="323"/>
            <ac:spMk id="6" creationId="{0CF89157-B5C5-4977-B071-1004436A8C1E}"/>
          </ac:spMkLst>
        </pc:spChg>
        <pc:spChg chg="mod">
          <ac:chgData name="ConroyDonald Ltd" userId="3ec5e128ab2e6c58" providerId="LiveId" clId="{A405E65C-4A2A-45C4-9625-7F4B2BFE8539}" dt="2019-06-26T23:09:51.001" v="550" actId="20577"/>
          <ac:spMkLst>
            <pc:docMk/>
            <pc:sldMk cId="4290559009" sldId="323"/>
            <ac:spMk id="8" creationId="{00000000-0000-0000-0000-000000000000}"/>
          </ac:spMkLst>
        </pc:spChg>
        <pc:spChg chg="del">
          <ac:chgData name="ConroyDonald Ltd" userId="3ec5e128ab2e6c58" providerId="LiveId" clId="{A405E65C-4A2A-45C4-9625-7F4B2BFE8539}" dt="2019-06-26T23:09:56.849" v="551" actId="478"/>
          <ac:spMkLst>
            <pc:docMk/>
            <pc:sldMk cId="4290559009" sldId="323"/>
            <ac:spMk id="9" creationId="{00000000-0000-0000-0000-000000000000}"/>
          </ac:spMkLst>
        </pc:spChg>
        <pc:spChg chg="del">
          <ac:chgData name="ConroyDonald Ltd" userId="3ec5e128ab2e6c58" providerId="LiveId" clId="{A405E65C-4A2A-45C4-9625-7F4B2BFE8539}" dt="2019-06-26T23:09:56.849" v="551" actId="478"/>
          <ac:spMkLst>
            <pc:docMk/>
            <pc:sldMk cId="4290559009" sldId="323"/>
            <ac:spMk id="14" creationId="{00564FB5-0702-4A4D-8C09-CDD8A4FAF9E3}"/>
          </ac:spMkLst>
        </pc:spChg>
        <pc:spChg chg="del">
          <ac:chgData name="ConroyDonald Ltd" userId="3ec5e128ab2e6c58" providerId="LiveId" clId="{A405E65C-4A2A-45C4-9625-7F4B2BFE8539}" dt="2019-06-26T23:09:56.849" v="551" actId="478"/>
          <ac:spMkLst>
            <pc:docMk/>
            <pc:sldMk cId="4290559009" sldId="323"/>
            <ac:spMk id="15" creationId="{DC9FC6BB-26F2-43B0-813A-EA3C4C028809}"/>
          </ac:spMkLst>
        </pc:spChg>
        <pc:picChg chg="mod">
          <ac:chgData name="ConroyDonald Ltd" userId="3ec5e128ab2e6c58" providerId="LiveId" clId="{A405E65C-4A2A-45C4-9625-7F4B2BFE8539}" dt="2019-06-26T23:10:03.675" v="555" actId="1076"/>
          <ac:picMkLst>
            <pc:docMk/>
            <pc:sldMk cId="4290559009" sldId="323"/>
            <ac:picMk id="2" creationId="{00000000-0000-0000-0000-000000000000}"/>
          </ac:picMkLst>
        </pc:picChg>
        <pc:picChg chg="del">
          <ac:chgData name="ConroyDonald Ltd" userId="3ec5e128ab2e6c58" providerId="LiveId" clId="{A405E65C-4A2A-45C4-9625-7F4B2BFE8539}" dt="2019-06-26T23:09:58.121" v="552" actId="478"/>
          <ac:picMkLst>
            <pc:docMk/>
            <pc:sldMk cId="4290559009" sldId="323"/>
            <ac:picMk id="4" creationId="{5DC8988D-89F5-4F69-87B6-716D303F793B}"/>
          </ac:picMkLst>
        </pc:picChg>
        <pc:picChg chg="del">
          <ac:chgData name="ConroyDonald Ltd" userId="3ec5e128ab2e6c58" providerId="LiveId" clId="{A405E65C-4A2A-45C4-9625-7F4B2BFE8539}" dt="2019-06-26T23:10:02.141" v="553" actId="478"/>
          <ac:picMkLst>
            <pc:docMk/>
            <pc:sldMk cId="4290559009" sldId="323"/>
            <ac:picMk id="5" creationId="{21637132-85BE-465B-85F7-A86FF9AF84E3}"/>
          </ac:picMkLst>
        </pc:picChg>
        <pc:cxnChg chg="del">
          <ac:chgData name="ConroyDonald Ltd" userId="3ec5e128ab2e6c58" providerId="LiveId" clId="{A405E65C-4A2A-45C4-9625-7F4B2BFE8539}" dt="2019-06-26T23:10:05.449" v="556" actId="478"/>
          <ac:cxnSpMkLst>
            <pc:docMk/>
            <pc:sldMk cId="4290559009" sldId="323"/>
            <ac:cxnSpMk id="17" creationId="{7FC4C10A-C8DF-4324-A522-6E09A53DAF5E}"/>
          </ac:cxnSpMkLst>
        </pc:cxnChg>
        <pc:cxnChg chg="del">
          <ac:chgData name="ConroyDonald Ltd" userId="3ec5e128ab2e6c58" providerId="LiveId" clId="{A405E65C-4A2A-45C4-9625-7F4B2BFE8539}" dt="2019-06-26T23:10:05.449" v="556" actId="478"/>
          <ac:cxnSpMkLst>
            <pc:docMk/>
            <pc:sldMk cId="4290559009" sldId="323"/>
            <ac:cxnSpMk id="18" creationId="{35CBF865-092F-4686-913F-427581D63234}"/>
          </ac:cxnSpMkLst>
        </pc:cxnChg>
        <pc:cxnChg chg="del">
          <ac:chgData name="ConroyDonald Ltd" userId="3ec5e128ab2e6c58" providerId="LiveId" clId="{A405E65C-4A2A-45C4-9625-7F4B2BFE8539}" dt="2019-06-26T23:09:56.849" v="551" actId="478"/>
          <ac:cxnSpMkLst>
            <pc:docMk/>
            <pc:sldMk cId="4290559009" sldId="323"/>
            <ac:cxnSpMk id="20" creationId="{3DDAF134-81C4-44AF-B6B4-AFF990C31D9B}"/>
          </ac:cxnSpMkLst>
        </pc:cxnChg>
      </pc:sldChg>
      <pc:sldChg chg="addSp delSp modSp add ord modAnim">
        <pc:chgData name="ConroyDonald Ltd" userId="3ec5e128ab2e6c58" providerId="LiveId" clId="{A405E65C-4A2A-45C4-9625-7F4B2BFE8539}" dt="2019-06-26T23:41:27.855" v="1914" actId="552"/>
        <pc:sldMkLst>
          <pc:docMk/>
          <pc:sldMk cId="213948490" sldId="324"/>
        </pc:sldMkLst>
        <pc:spChg chg="del">
          <ac:chgData name="ConroyDonald Ltd" userId="3ec5e128ab2e6c58" providerId="LiveId" clId="{A405E65C-4A2A-45C4-9625-7F4B2BFE8539}" dt="2019-06-26T23:12:10.801" v="590" actId="478"/>
          <ac:spMkLst>
            <pc:docMk/>
            <pc:sldMk cId="213948490" sldId="324"/>
            <ac:spMk id="3" creationId="{14BCA41D-1C1C-49E2-9D6F-88726DDF78C9}"/>
          </ac:spMkLst>
        </pc:spChg>
        <pc:spChg chg="add">
          <ac:chgData name="ConroyDonald Ltd" userId="3ec5e128ab2e6c58" providerId="LiveId" clId="{A405E65C-4A2A-45C4-9625-7F4B2BFE8539}" dt="2019-06-26T23:12:20.858" v="591"/>
          <ac:spMkLst>
            <pc:docMk/>
            <pc:sldMk cId="213948490" sldId="324"/>
            <ac:spMk id="6" creationId="{C82F2ADC-7487-4944-AE5F-4912364E9BBC}"/>
          </ac:spMkLst>
        </pc:spChg>
        <pc:spChg chg="add">
          <ac:chgData name="ConroyDonald Ltd" userId="3ec5e128ab2e6c58" providerId="LiveId" clId="{A405E65C-4A2A-45C4-9625-7F4B2BFE8539}" dt="2019-06-26T23:12:20.858" v="591"/>
          <ac:spMkLst>
            <pc:docMk/>
            <pc:sldMk cId="213948490" sldId="324"/>
            <ac:spMk id="7" creationId="{178574F4-C3E3-4F4F-ADF6-2E2D72F0C8EB}"/>
          </ac:spMkLst>
        </pc:spChg>
        <pc:spChg chg="mod">
          <ac:chgData name="ConroyDonald Ltd" userId="3ec5e128ab2e6c58" providerId="LiveId" clId="{A405E65C-4A2A-45C4-9625-7F4B2BFE8539}" dt="2019-06-26T23:15:13.282" v="614" actId="20577"/>
          <ac:spMkLst>
            <pc:docMk/>
            <pc:sldMk cId="213948490" sldId="324"/>
            <ac:spMk id="8" creationId="{00000000-0000-0000-0000-000000000000}"/>
          </ac:spMkLst>
        </pc:spChg>
        <pc:spChg chg="add mod">
          <ac:chgData name="ConroyDonald Ltd" userId="3ec5e128ab2e6c58" providerId="LiveId" clId="{A405E65C-4A2A-45C4-9625-7F4B2BFE8539}" dt="2019-06-26T23:41:27.855" v="1914" actId="552"/>
          <ac:spMkLst>
            <pc:docMk/>
            <pc:sldMk cId="213948490" sldId="324"/>
            <ac:spMk id="12" creationId="{6D017517-3077-47F6-8E10-C4F015C9391D}"/>
          </ac:spMkLst>
        </pc:spChg>
        <pc:grpChg chg="add mod">
          <ac:chgData name="ConroyDonald Ltd" userId="3ec5e128ab2e6c58" providerId="LiveId" clId="{A405E65C-4A2A-45C4-9625-7F4B2BFE8539}" dt="2019-06-26T23:12:22.003" v="592"/>
          <ac:grpSpMkLst>
            <pc:docMk/>
            <pc:sldMk cId="213948490" sldId="324"/>
            <ac:grpSpMk id="5" creationId="{9FF9D940-0138-4E7A-8A4A-952C47333669}"/>
          </ac:grpSpMkLst>
        </pc:grpChg>
        <pc:graphicFrameChg chg="add del mod">
          <ac:chgData name="ConroyDonald Ltd" userId="3ec5e128ab2e6c58" providerId="LiveId" clId="{A405E65C-4A2A-45C4-9625-7F4B2BFE8539}" dt="2019-06-26T23:14:37.834" v="607" actId="478"/>
          <ac:graphicFrameMkLst>
            <pc:docMk/>
            <pc:sldMk cId="213948490" sldId="324"/>
            <ac:graphicFrameMk id="9" creationId="{CA5A5A50-8F5D-49A9-8A37-260F0FA61DE4}"/>
          </ac:graphicFrameMkLst>
        </pc:graphicFrameChg>
        <pc:graphicFrameChg chg="add mod">
          <ac:chgData name="ConroyDonald Ltd" userId="3ec5e128ab2e6c58" providerId="LiveId" clId="{A405E65C-4A2A-45C4-9625-7F4B2BFE8539}" dt="2019-06-26T23:41:27.855" v="1914" actId="552"/>
          <ac:graphicFrameMkLst>
            <pc:docMk/>
            <pc:sldMk cId="213948490" sldId="324"/>
            <ac:graphicFrameMk id="11" creationId="{D8D2D5CD-854B-4F66-A7C9-5BEB13FE1687}"/>
          </ac:graphicFrameMkLst>
        </pc:graphicFrameChg>
        <pc:picChg chg="del">
          <ac:chgData name="ConroyDonald Ltd" userId="3ec5e128ab2e6c58" providerId="LiveId" clId="{A405E65C-4A2A-45C4-9625-7F4B2BFE8539}" dt="2019-06-26T23:15:47.331" v="621" actId="478"/>
          <ac:picMkLst>
            <pc:docMk/>
            <pc:sldMk cId="213948490" sldId="324"/>
            <ac:picMk id="2" creationId="{00000000-0000-0000-0000-000000000000}"/>
          </ac:picMkLst>
        </pc:picChg>
        <pc:picChg chg="add mod modCrop">
          <ac:chgData name="ConroyDonald Ltd" userId="3ec5e128ab2e6c58" providerId="LiveId" clId="{A405E65C-4A2A-45C4-9625-7F4B2BFE8539}" dt="2019-06-26T23:15:41.181" v="619" actId="1076"/>
          <ac:picMkLst>
            <pc:docMk/>
            <pc:sldMk cId="213948490" sldId="324"/>
            <ac:picMk id="4" creationId="{162FEEEE-1EFB-4C6D-8D3F-E3DA51E62A4D}"/>
          </ac:picMkLst>
        </pc:picChg>
        <pc:picChg chg="add mod">
          <ac:chgData name="ConroyDonald Ltd" userId="3ec5e128ab2e6c58" providerId="LiveId" clId="{A405E65C-4A2A-45C4-9625-7F4B2BFE8539}" dt="2019-06-26T23:15:49.817" v="622" actId="1076"/>
          <ac:picMkLst>
            <pc:docMk/>
            <pc:sldMk cId="213948490" sldId="324"/>
            <ac:picMk id="10" creationId="{8A629E38-0E13-407F-AFB6-E0DEC3369123}"/>
          </ac:picMkLst>
        </pc:picChg>
      </pc:sldChg>
      <pc:sldChg chg="modSp add del ord">
        <pc:chgData name="ConroyDonald Ltd" userId="3ec5e128ab2e6c58" providerId="LiveId" clId="{A405E65C-4A2A-45C4-9625-7F4B2BFE8539}" dt="2019-06-26T23:52:44.240" v="2076" actId="2696"/>
        <pc:sldMkLst>
          <pc:docMk/>
          <pc:sldMk cId="2599711890" sldId="325"/>
        </pc:sldMkLst>
        <pc:spChg chg="mod">
          <ac:chgData name="ConroyDonald Ltd" userId="3ec5e128ab2e6c58" providerId="LiveId" clId="{A405E65C-4A2A-45C4-9625-7F4B2BFE8539}" dt="2019-06-26T23:26:13.284" v="1085" actId="20577"/>
          <ac:spMkLst>
            <pc:docMk/>
            <pc:sldMk cId="2599711890" sldId="325"/>
            <ac:spMk id="2" creationId="{965AB707-8980-47DC-AB19-8C3236CF4EDA}"/>
          </ac:spMkLst>
        </pc:spChg>
      </pc:sldChg>
      <pc:sldChg chg="addSp delSp modSp add del">
        <pc:chgData name="ConroyDonald Ltd" userId="3ec5e128ab2e6c58" providerId="LiveId" clId="{A405E65C-4A2A-45C4-9625-7F4B2BFE8539}" dt="2019-06-26T23:25:55.147" v="1067" actId="2696"/>
        <pc:sldMkLst>
          <pc:docMk/>
          <pc:sldMk cId="3406230745" sldId="325"/>
        </pc:sldMkLst>
        <pc:spChg chg="mod">
          <ac:chgData name="ConroyDonald Ltd" userId="3ec5e128ab2e6c58" providerId="LiveId" clId="{A405E65C-4A2A-45C4-9625-7F4B2BFE8539}" dt="2019-06-26T23:19:08.062" v="670" actId="14100"/>
          <ac:spMkLst>
            <pc:docMk/>
            <pc:sldMk cId="3406230745" sldId="325"/>
            <ac:spMk id="8" creationId="{00000000-0000-0000-0000-000000000000}"/>
          </ac:spMkLst>
        </pc:spChg>
        <pc:graphicFrameChg chg="add mod">
          <ac:chgData name="ConroyDonald Ltd" userId="3ec5e128ab2e6c58" providerId="LiveId" clId="{A405E65C-4A2A-45C4-9625-7F4B2BFE8539}" dt="2019-06-26T23:22:50.009" v="962" actId="13782"/>
          <ac:graphicFrameMkLst>
            <pc:docMk/>
            <pc:sldMk cId="3406230745" sldId="325"/>
            <ac:graphicFrameMk id="2" creationId="{3749F0A0-8B8B-49E7-BB75-6FBDEAD1431D}"/>
          </ac:graphicFrameMkLst>
        </pc:graphicFrameChg>
        <pc:picChg chg="mod modCrop">
          <ac:chgData name="ConroyDonald Ltd" userId="3ec5e128ab2e6c58" providerId="LiveId" clId="{A405E65C-4A2A-45C4-9625-7F4B2BFE8539}" dt="2019-06-26T23:22:18.349" v="955" actId="1076"/>
          <ac:picMkLst>
            <pc:docMk/>
            <pc:sldMk cId="3406230745" sldId="325"/>
            <ac:picMk id="4" creationId="{162FEEEE-1EFB-4C6D-8D3F-E3DA51E62A4D}"/>
          </ac:picMkLst>
        </pc:picChg>
        <pc:picChg chg="del">
          <ac:chgData name="ConroyDonald Ltd" userId="3ec5e128ab2e6c58" providerId="LiveId" clId="{A405E65C-4A2A-45C4-9625-7F4B2BFE8539}" dt="2019-06-26T23:19:01.081" v="668" actId="478"/>
          <ac:picMkLst>
            <pc:docMk/>
            <pc:sldMk cId="3406230745" sldId="325"/>
            <ac:picMk id="10" creationId="{8A629E38-0E13-407F-AFB6-E0DEC3369123}"/>
          </ac:picMkLst>
        </pc:picChg>
      </pc:sldChg>
      <pc:sldChg chg="addSp delSp modSp add ord modAnim">
        <pc:chgData name="ConroyDonald Ltd" userId="3ec5e128ab2e6c58" providerId="LiveId" clId="{A405E65C-4A2A-45C4-9625-7F4B2BFE8539}" dt="2019-06-26T23:51:44.010" v="2069" actId="20577"/>
        <pc:sldMkLst>
          <pc:docMk/>
          <pc:sldMk cId="1076531532" sldId="326"/>
        </pc:sldMkLst>
        <pc:spChg chg="add del mod">
          <ac:chgData name="ConroyDonald Ltd" userId="3ec5e128ab2e6c58" providerId="LiveId" clId="{A405E65C-4A2A-45C4-9625-7F4B2BFE8539}" dt="2019-06-26T23:29:54.451" v="1540" actId="478"/>
          <ac:spMkLst>
            <pc:docMk/>
            <pc:sldMk cId="1076531532" sldId="326"/>
            <ac:spMk id="4" creationId="{ADB552F4-B62B-4E31-8D89-A12F10F92EDA}"/>
          </ac:spMkLst>
        </pc:spChg>
        <pc:spChg chg="add del mod">
          <ac:chgData name="ConroyDonald Ltd" userId="3ec5e128ab2e6c58" providerId="LiveId" clId="{A405E65C-4A2A-45C4-9625-7F4B2BFE8539}" dt="2019-06-26T23:45:02.802" v="2058" actId="11529"/>
          <ac:spMkLst>
            <pc:docMk/>
            <pc:sldMk cId="1076531532" sldId="326"/>
            <ac:spMk id="5" creationId="{D5CC7973-D7B7-419A-9090-85CC4DD90061}"/>
          </ac:spMkLst>
        </pc:spChg>
        <pc:spChg chg="mod">
          <ac:chgData name="ConroyDonald Ltd" userId="3ec5e128ab2e6c58" providerId="LiveId" clId="{A405E65C-4A2A-45C4-9625-7F4B2BFE8539}" dt="2019-06-26T23:29:13.266" v="1459" actId="1076"/>
          <ac:spMkLst>
            <pc:docMk/>
            <pc:sldMk cId="1076531532" sldId="326"/>
            <ac:spMk id="8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3:26:53.149" v="1160" actId="14100"/>
          <ac:spMkLst>
            <pc:docMk/>
            <pc:sldMk cId="1076531532" sldId="326"/>
            <ac:spMk id="9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3:51:44.010" v="2069" actId="20577"/>
          <ac:spMkLst>
            <pc:docMk/>
            <pc:sldMk cId="1076531532" sldId="326"/>
            <ac:spMk id="10" creationId="{00000000-0000-0000-0000-000000000000}"/>
          </ac:spMkLst>
        </pc:spChg>
        <pc:picChg chg="del">
          <ac:chgData name="ConroyDonald Ltd" userId="3ec5e128ab2e6c58" providerId="LiveId" clId="{A405E65C-4A2A-45C4-9625-7F4B2BFE8539}" dt="2019-06-26T23:26:42.721" v="1123" actId="478"/>
          <ac:picMkLst>
            <pc:docMk/>
            <pc:sldMk cId="1076531532" sldId="326"/>
            <ac:picMk id="3" creationId="{77BEB11E-3B2B-4CCF-9A90-26B11D4B5B01}"/>
          </ac:picMkLst>
        </pc:picChg>
      </pc:sldChg>
      <pc:sldChg chg="add del">
        <pc:chgData name="ConroyDonald Ltd" userId="3ec5e128ab2e6c58" providerId="LiveId" clId="{A405E65C-4A2A-45C4-9625-7F4B2BFE8539}" dt="2019-06-26T23:25:55.170" v="1068" actId="2696"/>
        <pc:sldMkLst>
          <pc:docMk/>
          <pc:sldMk cId="3376300570" sldId="326"/>
        </pc:sldMkLst>
      </pc:sldChg>
      <pc:sldChg chg="addSp delSp modSp add ord">
        <pc:chgData name="ConroyDonald Ltd" userId="3ec5e128ab2e6c58" providerId="LiveId" clId="{A405E65C-4A2A-45C4-9625-7F4B2BFE8539}" dt="2019-06-26T23:53:10.663" v="2089" actId="478"/>
        <pc:sldMkLst>
          <pc:docMk/>
          <pc:sldMk cId="243022437" sldId="327"/>
        </pc:sldMkLst>
        <pc:spChg chg="del">
          <ac:chgData name="ConroyDonald Ltd" userId="3ec5e128ab2e6c58" providerId="LiveId" clId="{A405E65C-4A2A-45C4-9625-7F4B2BFE8539}" dt="2019-06-26T23:53:10.663" v="2089" actId="478"/>
          <ac:spMkLst>
            <pc:docMk/>
            <pc:sldMk cId="243022437" sldId="327"/>
            <ac:spMk id="2" creationId="{965AB707-8980-47DC-AB19-8C3236CF4EDA}"/>
          </ac:spMkLst>
        </pc:spChg>
        <pc:spChg chg="add mod">
          <ac:chgData name="ConroyDonald Ltd" userId="3ec5e128ab2e6c58" providerId="LiveId" clId="{A405E65C-4A2A-45C4-9625-7F4B2BFE8539}" dt="2019-06-26T23:53:10.663" v="2089" actId="478"/>
          <ac:spMkLst>
            <pc:docMk/>
            <pc:sldMk cId="243022437" sldId="327"/>
            <ac:spMk id="4" creationId="{47BF330D-A8D3-49F6-93E2-0E82E9BE0FA9}"/>
          </ac:spMkLst>
        </pc:spChg>
      </pc:sldChg>
      <pc:sldChg chg="add del">
        <pc:chgData name="ConroyDonald Ltd" userId="3ec5e128ab2e6c58" providerId="LiveId" clId="{A405E65C-4A2A-45C4-9625-7F4B2BFE8539}" dt="2019-06-26T23:25:55.198" v="1069" actId="2696"/>
        <pc:sldMkLst>
          <pc:docMk/>
          <pc:sldMk cId="777037558" sldId="327"/>
        </pc:sldMkLst>
      </pc:sldChg>
    </pc:docChg>
  </pc:docChgLst>
  <pc:docChgLst>
    <pc:chgData name="ConroyDonald Ltd" userId="3ec5e128ab2e6c58" providerId="LiveId" clId="{19DF9930-E4A8-4783-A64B-9A0020051F59}"/>
  </pc:docChgLst>
  <pc:docChgLst>
    <pc:chgData name="ConroyDonald Ltd" userId="3ec5e128ab2e6c58" providerId="LiveId" clId="{A96DD1DF-D1A3-4436-B8E6-2C2489099D53}"/>
  </pc:docChgLst>
  <pc:docChgLst>
    <pc:chgData name="ConroyDonald Ltd" userId="3ec5e128ab2e6c58" providerId="LiveId" clId="{F507B90C-9CFD-48DF-99B6-AF3161FD9347}"/>
  </pc:docChgLst>
  <pc:docChgLst>
    <pc:chgData name="ConroyDonald Ltd" userId="3ec5e128ab2e6c58" providerId="LiveId" clId="{D5D6406C-3099-406E-9C8E-A5033DFC4B88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395EB-F158-41A2-AD7D-6B431FF78B7F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NZ"/>
        </a:p>
      </dgm:t>
    </dgm:pt>
    <dgm:pt modelId="{6FCFA683-5431-42BD-874B-46D01AF3C649}">
      <dgm:prSet phldrT="[Text]" custT="1"/>
      <dgm:spPr/>
      <dgm:t>
        <a:bodyPr/>
        <a:lstStyle/>
        <a:p>
          <a:r>
            <a:rPr lang="en-NZ" sz="1900" b="1" dirty="0"/>
            <a:t>1. Plan Overview</a:t>
          </a:r>
        </a:p>
      </dgm:t>
    </dgm:pt>
    <dgm:pt modelId="{7E2BC710-17A7-4D2B-8194-246C7BF99470}" type="parTrans" cxnId="{E29128D6-56ED-45F3-87D2-5B1A369CD6DF}">
      <dgm:prSet/>
      <dgm:spPr/>
      <dgm:t>
        <a:bodyPr/>
        <a:lstStyle/>
        <a:p>
          <a:endParaRPr lang="en-NZ"/>
        </a:p>
      </dgm:t>
    </dgm:pt>
    <dgm:pt modelId="{31CD2451-4E83-4272-9E44-52B178845D3F}" type="sibTrans" cxnId="{E29128D6-56ED-45F3-87D2-5B1A369CD6DF}">
      <dgm:prSet/>
      <dgm:spPr/>
      <dgm:t>
        <a:bodyPr/>
        <a:lstStyle/>
        <a:p>
          <a:endParaRPr lang="en-NZ"/>
        </a:p>
      </dgm:t>
    </dgm:pt>
    <dgm:pt modelId="{E36A1ECB-E8F2-4039-AFE1-195EFBA36FD4}">
      <dgm:prSet phldrT="[Text]" custT="1"/>
      <dgm:spPr/>
      <dgm:t>
        <a:bodyPr/>
        <a:lstStyle/>
        <a:p>
          <a:r>
            <a:rPr lang="en-NZ" sz="1900" b="0" dirty="0"/>
            <a:t>Structure and format</a:t>
          </a:r>
        </a:p>
      </dgm:t>
    </dgm:pt>
    <dgm:pt modelId="{67D7890E-7697-4F78-B89A-ECCF85746491}" type="parTrans" cxnId="{63089B93-56CC-4F6C-94E8-3E64BE0A4D03}">
      <dgm:prSet/>
      <dgm:spPr/>
      <dgm:t>
        <a:bodyPr/>
        <a:lstStyle/>
        <a:p>
          <a:endParaRPr lang="en-NZ"/>
        </a:p>
      </dgm:t>
    </dgm:pt>
    <dgm:pt modelId="{1822B129-0315-442F-9F64-B00B9EB770A2}" type="sibTrans" cxnId="{63089B93-56CC-4F6C-94E8-3E64BE0A4D03}">
      <dgm:prSet/>
      <dgm:spPr/>
      <dgm:t>
        <a:bodyPr/>
        <a:lstStyle/>
        <a:p>
          <a:endParaRPr lang="en-NZ"/>
        </a:p>
      </dgm:t>
    </dgm:pt>
    <dgm:pt modelId="{9F1A4835-E16A-40AA-BB22-882C415381D5}">
      <dgm:prSet phldrT="[Text]" custT="1"/>
      <dgm:spPr/>
      <dgm:t>
        <a:bodyPr/>
        <a:lstStyle/>
        <a:p>
          <a:r>
            <a:rPr lang="en-NZ" sz="1900" b="0" dirty="0"/>
            <a:t>Content</a:t>
          </a:r>
        </a:p>
      </dgm:t>
    </dgm:pt>
    <dgm:pt modelId="{E4D5F117-6B62-4BF5-859A-E31AC68AB665}" type="parTrans" cxnId="{E84FD4E4-2CBB-4AA5-8229-FBA7D9DCC8EC}">
      <dgm:prSet/>
      <dgm:spPr/>
      <dgm:t>
        <a:bodyPr/>
        <a:lstStyle/>
        <a:p>
          <a:endParaRPr lang="en-NZ"/>
        </a:p>
      </dgm:t>
    </dgm:pt>
    <dgm:pt modelId="{F26F0A7E-418F-44C9-BACD-130D29CC3C6B}" type="sibTrans" cxnId="{E84FD4E4-2CBB-4AA5-8229-FBA7D9DCC8EC}">
      <dgm:prSet/>
      <dgm:spPr/>
      <dgm:t>
        <a:bodyPr/>
        <a:lstStyle/>
        <a:p>
          <a:endParaRPr lang="en-NZ"/>
        </a:p>
      </dgm:t>
    </dgm:pt>
    <dgm:pt modelId="{98276909-AE3E-428E-A221-CFD2EECC29B5}">
      <dgm:prSet phldrT="[Text]" custT="1"/>
      <dgm:spPr/>
      <dgm:t>
        <a:bodyPr/>
        <a:lstStyle/>
        <a:p>
          <a:r>
            <a:rPr lang="en-NZ" sz="1900" b="1" dirty="0"/>
            <a:t>2. Next steps</a:t>
          </a:r>
        </a:p>
      </dgm:t>
    </dgm:pt>
    <dgm:pt modelId="{E17DA2A1-F085-45DA-8006-CFD2633FC453}" type="parTrans" cxnId="{B62C77DC-D0A1-4E6D-8D26-AACB7DC6D7F3}">
      <dgm:prSet/>
      <dgm:spPr/>
      <dgm:t>
        <a:bodyPr/>
        <a:lstStyle/>
        <a:p>
          <a:endParaRPr lang="en-NZ"/>
        </a:p>
      </dgm:t>
    </dgm:pt>
    <dgm:pt modelId="{00F66636-9F88-4207-995C-5D952196D7FE}" type="sibTrans" cxnId="{B62C77DC-D0A1-4E6D-8D26-AACB7DC6D7F3}">
      <dgm:prSet/>
      <dgm:spPr/>
      <dgm:t>
        <a:bodyPr/>
        <a:lstStyle/>
        <a:p>
          <a:endParaRPr lang="en-NZ"/>
        </a:p>
      </dgm:t>
    </dgm:pt>
    <dgm:pt modelId="{6A9D36E6-1199-49CF-B67B-05BEB7AF70E8}">
      <dgm:prSet phldrT="[Text]" custT="1"/>
      <dgm:spPr/>
      <dgm:t>
        <a:bodyPr/>
        <a:lstStyle/>
        <a:p>
          <a:r>
            <a:rPr lang="en-NZ" sz="1900" b="0" dirty="0"/>
            <a:t>Engagement</a:t>
          </a:r>
        </a:p>
      </dgm:t>
    </dgm:pt>
    <dgm:pt modelId="{1DD7C09A-5DCD-4724-A8F3-1F7F25DC5711}" type="parTrans" cxnId="{AF68C000-3467-432D-8D36-CEF374704A14}">
      <dgm:prSet/>
      <dgm:spPr/>
      <dgm:t>
        <a:bodyPr/>
        <a:lstStyle/>
        <a:p>
          <a:endParaRPr lang="en-NZ"/>
        </a:p>
      </dgm:t>
    </dgm:pt>
    <dgm:pt modelId="{AB4A11AB-1B18-4277-B99B-82E9CB0B5AEE}" type="sibTrans" cxnId="{AF68C000-3467-432D-8D36-CEF374704A14}">
      <dgm:prSet/>
      <dgm:spPr/>
      <dgm:t>
        <a:bodyPr/>
        <a:lstStyle/>
        <a:p>
          <a:endParaRPr lang="en-NZ"/>
        </a:p>
      </dgm:t>
    </dgm:pt>
    <dgm:pt modelId="{E1CB97EC-40B8-4C8E-A59F-CE4067232146}">
      <dgm:prSet phldrT="[Text]" custT="1"/>
      <dgm:spPr/>
      <dgm:t>
        <a:bodyPr/>
        <a:lstStyle/>
        <a:p>
          <a:r>
            <a:rPr lang="en-NZ" sz="1900" b="0" dirty="0"/>
            <a:t>Timeframes</a:t>
          </a:r>
        </a:p>
      </dgm:t>
    </dgm:pt>
    <dgm:pt modelId="{F2E4B032-50ED-473F-94CD-BDE7970343BB}" type="parTrans" cxnId="{8652019F-A9DF-49E5-B25E-38A0B0B56C6A}">
      <dgm:prSet/>
      <dgm:spPr/>
      <dgm:t>
        <a:bodyPr/>
        <a:lstStyle/>
        <a:p>
          <a:endParaRPr lang="en-NZ"/>
        </a:p>
      </dgm:t>
    </dgm:pt>
    <dgm:pt modelId="{B92AB0D4-FFEA-4B1E-9525-C18E6D85C8B9}" type="sibTrans" cxnId="{8652019F-A9DF-49E5-B25E-38A0B0B56C6A}">
      <dgm:prSet/>
      <dgm:spPr/>
      <dgm:t>
        <a:bodyPr/>
        <a:lstStyle/>
        <a:p>
          <a:endParaRPr lang="en-NZ"/>
        </a:p>
      </dgm:t>
    </dgm:pt>
    <dgm:pt modelId="{D27B83C6-B970-4112-9815-31769DFB9ED5}">
      <dgm:prSet phldrT="[Text]" custT="1"/>
      <dgm:spPr/>
      <dgm:t>
        <a:bodyPr/>
        <a:lstStyle/>
        <a:p>
          <a:r>
            <a:rPr lang="en-NZ" sz="1900" b="0" dirty="0"/>
            <a:t>Plan design</a:t>
          </a:r>
        </a:p>
      </dgm:t>
    </dgm:pt>
    <dgm:pt modelId="{05CF5C01-B22B-4671-BB31-B476711F2F74}" type="parTrans" cxnId="{41B829FE-F4B9-49A4-B6A4-255FB6458CD4}">
      <dgm:prSet/>
      <dgm:spPr/>
      <dgm:t>
        <a:bodyPr/>
        <a:lstStyle/>
        <a:p>
          <a:endParaRPr lang="en-NZ"/>
        </a:p>
      </dgm:t>
    </dgm:pt>
    <dgm:pt modelId="{D4554661-A3FA-4B31-A6A5-05FDB9F53E19}" type="sibTrans" cxnId="{41B829FE-F4B9-49A4-B6A4-255FB6458CD4}">
      <dgm:prSet/>
      <dgm:spPr/>
      <dgm:t>
        <a:bodyPr/>
        <a:lstStyle/>
        <a:p>
          <a:endParaRPr lang="en-NZ"/>
        </a:p>
      </dgm:t>
    </dgm:pt>
    <dgm:pt modelId="{185BF0C3-A569-4790-90B2-28F9B54DC92D}" type="pres">
      <dgm:prSet presAssocID="{8C9395EB-F158-41A2-AD7D-6B431FF78B7F}" presName="Name0" presStyleCnt="0">
        <dgm:presLayoutVars>
          <dgm:dir/>
          <dgm:animLvl val="lvl"/>
          <dgm:resizeHandles val="exact"/>
        </dgm:presLayoutVars>
      </dgm:prSet>
      <dgm:spPr/>
    </dgm:pt>
    <dgm:pt modelId="{AB99D417-E81B-4588-A291-7047ED245D1E}" type="pres">
      <dgm:prSet presAssocID="{6FCFA683-5431-42BD-874B-46D01AF3C649}" presName="linNode" presStyleCnt="0"/>
      <dgm:spPr/>
    </dgm:pt>
    <dgm:pt modelId="{CCC48BA7-50A2-4A2A-88D1-575645FDCA71}" type="pres">
      <dgm:prSet presAssocID="{6FCFA683-5431-42BD-874B-46D01AF3C649}" presName="parTx" presStyleLbl="revTx" presStyleIdx="0" presStyleCnt="2">
        <dgm:presLayoutVars>
          <dgm:chMax val="1"/>
          <dgm:bulletEnabled val="1"/>
        </dgm:presLayoutVars>
      </dgm:prSet>
      <dgm:spPr/>
    </dgm:pt>
    <dgm:pt modelId="{62DCE613-A6B9-4096-86A3-2D01FA0AC2F9}" type="pres">
      <dgm:prSet presAssocID="{6FCFA683-5431-42BD-874B-46D01AF3C649}" presName="bracket" presStyleLbl="parChTrans1D1" presStyleIdx="0" presStyleCnt="2"/>
      <dgm:spPr/>
    </dgm:pt>
    <dgm:pt modelId="{BE61C312-0458-4EC6-894A-C4B627E1C436}" type="pres">
      <dgm:prSet presAssocID="{6FCFA683-5431-42BD-874B-46D01AF3C649}" presName="spH" presStyleCnt="0"/>
      <dgm:spPr/>
    </dgm:pt>
    <dgm:pt modelId="{8793B0B5-2452-44B2-A477-EA9071A7D6FC}" type="pres">
      <dgm:prSet presAssocID="{6FCFA683-5431-42BD-874B-46D01AF3C649}" presName="desTx" presStyleLbl="node1" presStyleIdx="0" presStyleCnt="2">
        <dgm:presLayoutVars>
          <dgm:bulletEnabled val="1"/>
        </dgm:presLayoutVars>
      </dgm:prSet>
      <dgm:spPr/>
    </dgm:pt>
    <dgm:pt modelId="{F87869E4-1B26-4C7F-8A5A-1A91D8E5F37B}" type="pres">
      <dgm:prSet presAssocID="{31CD2451-4E83-4272-9E44-52B178845D3F}" presName="spV" presStyleCnt="0"/>
      <dgm:spPr/>
    </dgm:pt>
    <dgm:pt modelId="{DE16F9DD-4788-41F4-A49C-F504BF837EE2}" type="pres">
      <dgm:prSet presAssocID="{98276909-AE3E-428E-A221-CFD2EECC29B5}" presName="linNode" presStyleCnt="0"/>
      <dgm:spPr/>
    </dgm:pt>
    <dgm:pt modelId="{AB575C6B-2418-4AC5-8A10-FCDB7B0343C8}" type="pres">
      <dgm:prSet presAssocID="{98276909-AE3E-428E-A221-CFD2EECC29B5}" presName="parTx" presStyleLbl="revTx" presStyleIdx="1" presStyleCnt="2">
        <dgm:presLayoutVars>
          <dgm:chMax val="1"/>
          <dgm:bulletEnabled val="1"/>
        </dgm:presLayoutVars>
      </dgm:prSet>
      <dgm:spPr/>
    </dgm:pt>
    <dgm:pt modelId="{A23DC64C-DFC0-4687-A654-FD5CDF5A1A4C}" type="pres">
      <dgm:prSet presAssocID="{98276909-AE3E-428E-A221-CFD2EECC29B5}" presName="bracket" presStyleLbl="parChTrans1D1" presStyleIdx="1" presStyleCnt="2"/>
      <dgm:spPr/>
    </dgm:pt>
    <dgm:pt modelId="{2F051FED-47A7-4A24-B720-EF9D42E20A18}" type="pres">
      <dgm:prSet presAssocID="{98276909-AE3E-428E-A221-CFD2EECC29B5}" presName="spH" presStyleCnt="0"/>
      <dgm:spPr/>
    </dgm:pt>
    <dgm:pt modelId="{B31850D4-BB92-4426-8E3D-C2D0A7BD90A2}" type="pres">
      <dgm:prSet presAssocID="{98276909-AE3E-428E-A221-CFD2EECC29B5}" presName="desTx" presStyleLbl="node1" presStyleIdx="1" presStyleCnt="2">
        <dgm:presLayoutVars>
          <dgm:bulletEnabled val="1"/>
        </dgm:presLayoutVars>
      </dgm:prSet>
      <dgm:spPr/>
    </dgm:pt>
  </dgm:ptLst>
  <dgm:cxnLst>
    <dgm:cxn modelId="{AF68C000-3467-432D-8D36-CEF374704A14}" srcId="{98276909-AE3E-428E-A221-CFD2EECC29B5}" destId="{6A9D36E6-1199-49CF-B67B-05BEB7AF70E8}" srcOrd="0" destOrd="0" parTransId="{1DD7C09A-5DCD-4724-A8F3-1F7F25DC5711}" sibTransId="{AB4A11AB-1B18-4277-B99B-82E9CB0B5AEE}"/>
    <dgm:cxn modelId="{B091F115-53AF-4B87-B3A2-9C149DE38E43}" type="presOf" srcId="{6FCFA683-5431-42BD-874B-46D01AF3C649}" destId="{CCC48BA7-50A2-4A2A-88D1-575645FDCA71}" srcOrd="0" destOrd="0" presId="urn:diagrams.loki3.com/BracketList"/>
    <dgm:cxn modelId="{BB122574-B42B-4854-A8E8-CA0B14CDC677}" type="presOf" srcId="{9F1A4835-E16A-40AA-BB22-882C415381D5}" destId="{8793B0B5-2452-44B2-A477-EA9071A7D6FC}" srcOrd="0" destOrd="1" presId="urn:diagrams.loki3.com/BracketList"/>
    <dgm:cxn modelId="{BEA31F82-FCFB-4A5C-943B-480823DF88E8}" type="presOf" srcId="{6A9D36E6-1199-49CF-B67B-05BEB7AF70E8}" destId="{B31850D4-BB92-4426-8E3D-C2D0A7BD90A2}" srcOrd="0" destOrd="0" presId="urn:diagrams.loki3.com/BracketList"/>
    <dgm:cxn modelId="{63089B93-56CC-4F6C-94E8-3E64BE0A4D03}" srcId="{6FCFA683-5431-42BD-874B-46D01AF3C649}" destId="{E36A1ECB-E8F2-4039-AFE1-195EFBA36FD4}" srcOrd="0" destOrd="0" parTransId="{67D7890E-7697-4F78-B89A-ECCF85746491}" sibTransId="{1822B129-0315-442F-9F64-B00B9EB770A2}"/>
    <dgm:cxn modelId="{D757C796-3597-40DE-A93A-1C6264019EB8}" type="presOf" srcId="{E1CB97EC-40B8-4C8E-A59F-CE4067232146}" destId="{B31850D4-BB92-4426-8E3D-C2D0A7BD90A2}" srcOrd="0" destOrd="1" presId="urn:diagrams.loki3.com/BracketList"/>
    <dgm:cxn modelId="{8652019F-A9DF-49E5-B25E-38A0B0B56C6A}" srcId="{98276909-AE3E-428E-A221-CFD2EECC29B5}" destId="{E1CB97EC-40B8-4C8E-A59F-CE4067232146}" srcOrd="1" destOrd="0" parTransId="{F2E4B032-50ED-473F-94CD-BDE7970343BB}" sibTransId="{B92AB0D4-FFEA-4B1E-9525-C18E6D85C8B9}"/>
    <dgm:cxn modelId="{12CD38AF-4ACA-4164-AFE4-AA5F7DCAC2A7}" type="presOf" srcId="{D27B83C6-B970-4112-9815-31769DFB9ED5}" destId="{B31850D4-BB92-4426-8E3D-C2D0A7BD90A2}" srcOrd="0" destOrd="2" presId="urn:diagrams.loki3.com/BracketList"/>
    <dgm:cxn modelId="{7FFE73B9-88A5-4BB5-9D26-B72F983F5013}" type="presOf" srcId="{E36A1ECB-E8F2-4039-AFE1-195EFBA36FD4}" destId="{8793B0B5-2452-44B2-A477-EA9071A7D6FC}" srcOrd="0" destOrd="0" presId="urn:diagrams.loki3.com/BracketList"/>
    <dgm:cxn modelId="{303555C0-7818-4D73-BC26-30CA67E95CF1}" type="presOf" srcId="{8C9395EB-F158-41A2-AD7D-6B431FF78B7F}" destId="{185BF0C3-A569-4790-90B2-28F9B54DC92D}" srcOrd="0" destOrd="0" presId="urn:diagrams.loki3.com/BracketList"/>
    <dgm:cxn modelId="{E29128D6-56ED-45F3-87D2-5B1A369CD6DF}" srcId="{8C9395EB-F158-41A2-AD7D-6B431FF78B7F}" destId="{6FCFA683-5431-42BD-874B-46D01AF3C649}" srcOrd="0" destOrd="0" parTransId="{7E2BC710-17A7-4D2B-8194-246C7BF99470}" sibTransId="{31CD2451-4E83-4272-9E44-52B178845D3F}"/>
    <dgm:cxn modelId="{B62C77DC-D0A1-4E6D-8D26-AACB7DC6D7F3}" srcId="{8C9395EB-F158-41A2-AD7D-6B431FF78B7F}" destId="{98276909-AE3E-428E-A221-CFD2EECC29B5}" srcOrd="1" destOrd="0" parTransId="{E17DA2A1-F085-45DA-8006-CFD2633FC453}" sibTransId="{00F66636-9F88-4207-995C-5D952196D7FE}"/>
    <dgm:cxn modelId="{E84FD4E4-2CBB-4AA5-8229-FBA7D9DCC8EC}" srcId="{6FCFA683-5431-42BD-874B-46D01AF3C649}" destId="{9F1A4835-E16A-40AA-BB22-882C415381D5}" srcOrd="1" destOrd="0" parTransId="{E4D5F117-6B62-4BF5-859A-E31AC68AB665}" sibTransId="{F26F0A7E-418F-44C9-BACD-130D29CC3C6B}"/>
    <dgm:cxn modelId="{823CE9E6-A7CE-48EB-9BA8-0FC5228D28A4}" type="presOf" srcId="{98276909-AE3E-428E-A221-CFD2EECC29B5}" destId="{AB575C6B-2418-4AC5-8A10-FCDB7B0343C8}" srcOrd="0" destOrd="0" presId="urn:diagrams.loki3.com/BracketList"/>
    <dgm:cxn modelId="{41B829FE-F4B9-49A4-B6A4-255FB6458CD4}" srcId="{98276909-AE3E-428E-A221-CFD2EECC29B5}" destId="{D27B83C6-B970-4112-9815-31769DFB9ED5}" srcOrd="2" destOrd="0" parTransId="{05CF5C01-B22B-4671-BB31-B476711F2F74}" sibTransId="{D4554661-A3FA-4B31-A6A5-05FDB9F53E19}"/>
    <dgm:cxn modelId="{5535C5D3-41A7-4CEA-9606-CDA4EC9F8D35}" type="presParOf" srcId="{185BF0C3-A569-4790-90B2-28F9B54DC92D}" destId="{AB99D417-E81B-4588-A291-7047ED245D1E}" srcOrd="0" destOrd="0" presId="urn:diagrams.loki3.com/BracketList"/>
    <dgm:cxn modelId="{25C6A287-040D-43A3-8BDC-72972E5726B8}" type="presParOf" srcId="{AB99D417-E81B-4588-A291-7047ED245D1E}" destId="{CCC48BA7-50A2-4A2A-88D1-575645FDCA71}" srcOrd="0" destOrd="0" presId="urn:diagrams.loki3.com/BracketList"/>
    <dgm:cxn modelId="{9C8B352A-8B28-486F-ACCD-2A803694DDD6}" type="presParOf" srcId="{AB99D417-E81B-4588-A291-7047ED245D1E}" destId="{62DCE613-A6B9-4096-86A3-2D01FA0AC2F9}" srcOrd="1" destOrd="0" presId="urn:diagrams.loki3.com/BracketList"/>
    <dgm:cxn modelId="{88226BC8-91C0-491F-AB03-56EDC7C8421F}" type="presParOf" srcId="{AB99D417-E81B-4588-A291-7047ED245D1E}" destId="{BE61C312-0458-4EC6-894A-C4B627E1C436}" srcOrd="2" destOrd="0" presId="urn:diagrams.loki3.com/BracketList"/>
    <dgm:cxn modelId="{DAE7BDD4-C4EA-42E4-B954-F96C6BF02253}" type="presParOf" srcId="{AB99D417-E81B-4588-A291-7047ED245D1E}" destId="{8793B0B5-2452-44B2-A477-EA9071A7D6FC}" srcOrd="3" destOrd="0" presId="urn:diagrams.loki3.com/BracketList"/>
    <dgm:cxn modelId="{4BB889A5-221D-41CA-883A-BBA9C28A5AFE}" type="presParOf" srcId="{185BF0C3-A569-4790-90B2-28F9B54DC92D}" destId="{F87869E4-1B26-4C7F-8A5A-1A91D8E5F37B}" srcOrd="1" destOrd="0" presId="urn:diagrams.loki3.com/BracketList"/>
    <dgm:cxn modelId="{B114A4FC-1862-4C21-B436-F09BB7DB3866}" type="presParOf" srcId="{185BF0C3-A569-4790-90B2-28F9B54DC92D}" destId="{DE16F9DD-4788-41F4-A49C-F504BF837EE2}" srcOrd="2" destOrd="0" presId="urn:diagrams.loki3.com/BracketList"/>
    <dgm:cxn modelId="{8258A8B0-91FC-422B-9A87-093311A0FB86}" type="presParOf" srcId="{DE16F9DD-4788-41F4-A49C-F504BF837EE2}" destId="{AB575C6B-2418-4AC5-8A10-FCDB7B0343C8}" srcOrd="0" destOrd="0" presId="urn:diagrams.loki3.com/BracketList"/>
    <dgm:cxn modelId="{2E564655-F7DF-4721-B9A0-7B6F77A9C83E}" type="presParOf" srcId="{DE16F9DD-4788-41F4-A49C-F504BF837EE2}" destId="{A23DC64C-DFC0-4687-A654-FD5CDF5A1A4C}" srcOrd="1" destOrd="0" presId="urn:diagrams.loki3.com/BracketList"/>
    <dgm:cxn modelId="{C923E46C-BFA2-4639-BF75-40409FAA1C79}" type="presParOf" srcId="{DE16F9DD-4788-41F4-A49C-F504BF837EE2}" destId="{2F051FED-47A7-4A24-B720-EF9D42E20A18}" srcOrd="2" destOrd="0" presId="urn:diagrams.loki3.com/BracketList"/>
    <dgm:cxn modelId="{E5BE4B26-4503-42AC-B2CF-7B63CE81E1DC}" type="presParOf" srcId="{DE16F9DD-4788-41F4-A49C-F504BF837EE2}" destId="{B31850D4-BB92-4426-8E3D-C2D0A7BD90A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85A3C-084E-4B62-814A-E135D6CF1D0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NZ"/>
        </a:p>
      </dgm:t>
    </dgm:pt>
    <dgm:pt modelId="{EC004629-F422-44C0-B08E-C46C369F89BB}">
      <dgm:prSet phldrT="[Text]" custT="1"/>
      <dgm:spPr/>
      <dgm:t>
        <a:bodyPr/>
        <a:lstStyle/>
        <a:p>
          <a:r>
            <a:rPr lang="en-NZ" sz="1600" dirty="0">
              <a:latin typeface="+mn-lt"/>
              <a:cs typeface="Times New Roman" panose="02020603050405020304" pitchFamily="18" charset="0"/>
            </a:rPr>
            <a:t>Action</a:t>
          </a:r>
        </a:p>
      </dgm:t>
    </dgm:pt>
    <dgm:pt modelId="{95840D86-851F-4FB0-8613-47BC4334EAC4}" type="parTrans" cxnId="{5A8C0A29-7B98-4298-ABDB-4CD4C0C5757D}">
      <dgm:prSet/>
      <dgm:spPr/>
      <dgm:t>
        <a:bodyPr/>
        <a:lstStyle/>
        <a:p>
          <a:endParaRPr lang="en-NZ"/>
        </a:p>
      </dgm:t>
    </dgm:pt>
    <dgm:pt modelId="{A70E4856-E512-41C1-B2AF-8A9266FEE1B5}" type="sibTrans" cxnId="{5A8C0A29-7B98-4298-ABDB-4CD4C0C5757D}">
      <dgm:prSet/>
      <dgm:spPr/>
      <dgm:t>
        <a:bodyPr/>
        <a:lstStyle/>
        <a:p>
          <a:endParaRPr lang="en-NZ"/>
        </a:p>
      </dgm:t>
    </dgm:pt>
    <dgm:pt modelId="{04497870-CCB9-4ACC-9619-EC4196BAB254}">
      <dgm:prSet phldrT="[Text]" custT="1"/>
      <dgm:spPr/>
      <dgm:t>
        <a:bodyPr/>
        <a:lstStyle/>
        <a:p>
          <a:r>
            <a:rPr lang="en-NZ" sz="1600" dirty="0">
              <a:latin typeface="+mn-lt"/>
              <a:cs typeface="Times New Roman" panose="02020603050405020304" pitchFamily="18" charset="0"/>
            </a:rPr>
            <a:t>Sub-action / project</a:t>
          </a:r>
        </a:p>
      </dgm:t>
    </dgm:pt>
    <dgm:pt modelId="{D2198888-7B8F-4490-B512-7323F169FB91}" type="parTrans" cxnId="{16980D90-0EF8-4F10-A50B-E926658D1385}">
      <dgm:prSet/>
      <dgm:spPr/>
      <dgm:t>
        <a:bodyPr/>
        <a:lstStyle/>
        <a:p>
          <a:endParaRPr lang="en-NZ"/>
        </a:p>
      </dgm:t>
    </dgm:pt>
    <dgm:pt modelId="{CBF15973-5CDC-4B28-9136-B0ED3C8441F6}" type="sibTrans" cxnId="{16980D90-0EF8-4F10-A50B-E926658D1385}">
      <dgm:prSet/>
      <dgm:spPr/>
      <dgm:t>
        <a:bodyPr/>
        <a:lstStyle/>
        <a:p>
          <a:endParaRPr lang="en-NZ"/>
        </a:p>
      </dgm:t>
    </dgm:pt>
    <dgm:pt modelId="{2577BF57-771F-4D19-889B-5C2FD348AEB5}">
      <dgm:prSet phldrT="[Text]" custT="1"/>
      <dgm:spPr/>
      <dgm:t>
        <a:bodyPr/>
        <a:lstStyle/>
        <a:p>
          <a:r>
            <a:rPr lang="en-NZ" sz="1600" dirty="0">
              <a:latin typeface="+mn-lt"/>
              <a:cs typeface="Times New Roman" panose="02020603050405020304" pitchFamily="18" charset="0"/>
            </a:rPr>
            <a:t>Overview / Introduction</a:t>
          </a:r>
        </a:p>
      </dgm:t>
    </dgm:pt>
    <dgm:pt modelId="{141707BB-F8BA-42A7-9602-F204D03A2A94}" type="parTrans" cxnId="{095253C5-EF1D-4C5C-9DA0-6AF166DFB97E}">
      <dgm:prSet/>
      <dgm:spPr/>
      <dgm:t>
        <a:bodyPr/>
        <a:lstStyle/>
        <a:p>
          <a:endParaRPr lang="en-NZ"/>
        </a:p>
      </dgm:t>
    </dgm:pt>
    <dgm:pt modelId="{8CA95B68-825B-411E-862B-A492D4613DC6}" type="sibTrans" cxnId="{095253C5-EF1D-4C5C-9DA0-6AF166DFB97E}">
      <dgm:prSet/>
      <dgm:spPr/>
      <dgm:t>
        <a:bodyPr/>
        <a:lstStyle/>
        <a:p>
          <a:endParaRPr lang="en-NZ"/>
        </a:p>
      </dgm:t>
    </dgm:pt>
    <dgm:pt modelId="{872144C6-7E72-4B34-B72F-1DEEE02C0775}">
      <dgm:prSet phldrT="[Text]" custT="1"/>
      <dgm:spPr/>
      <dgm:t>
        <a:bodyPr/>
        <a:lstStyle/>
        <a:p>
          <a:r>
            <a:rPr lang="en-NZ" sz="1600" dirty="0">
              <a:latin typeface="+mn-lt"/>
              <a:cs typeface="Times New Roman" panose="02020603050405020304" pitchFamily="18" charset="0"/>
            </a:rPr>
            <a:t>Sub-action / project</a:t>
          </a:r>
        </a:p>
      </dgm:t>
    </dgm:pt>
    <dgm:pt modelId="{26E9006F-2325-4A72-BF75-A09779A218E7}" type="parTrans" cxnId="{2C48DF8F-EBA8-4D2E-B163-D26E77C970F0}">
      <dgm:prSet/>
      <dgm:spPr/>
      <dgm:t>
        <a:bodyPr/>
        <a:lstStyle/>
        <a:p>
          <a:endParaRPr lang="en-NZ"/>
        </a:p>
      </dgm:t>
    </dgm:pt>
    <dgm:pt modelId="{F174E5C7-34B1-40D8-AF2E-E7BDAC379E1F}" type="sibTrans" cxnId="{2C48DF8F-EBA8-4D2E-B163-D26E77C970F0}">
      <dgm:prSet/>
      <dgm:spPr/>
      <dgm:t>
        <a:bodyPr/>
        <a:lstStyle/>
        <a:p>
          <a:endParaRPr lang="en-NZ"/>
        </a:p>
      </dgm:t>
    </dgm:pt>
    <dgm:pt modelId="{3A7357BF-188C-4906-B904-F2A0F7A8F25C}">
      <dgm:prSet phldrT="[Text]" custT="1"/>
      <dgm:spPr/>
      <dgm:t>
        <a:bodyPr/>
        <a:lstStyle/>
        <a:p>
          <a:r>
            <a:rPr lang="en-NZ" sz="1600" dirty="0">
              <a:latin typeface="+mn-lt"/>
              <a:cs typeface="Times New Roman" panose="02020603050405020304" pitchFamily="18" charset="0"/>
            </a:rPr>
            <a:t>Work programme</a:t>
          </a:r>
        </a:p>
      </dgm:t>
    </dgm:pt>
    <dgm:pt modelId="{F02BB2A1-BFB2-40D8-9DD9-A39EA60D59D7}" type="parTrans" cxnId="{827F2142-D109-4C53-BF5C-9ADD3AE06C88}">
      <dgm:prSet/>
      <dgm:spPr/>
      <dgm:t>
        <a:bodyPr/>
        <a:lstStyle/>
        <a:p>
          <a:endParaRPr lang="en-NZ"/>
        </a:p>
      </dgm:t>
    </dgm:pt>
    <dgm:pt modelId="{031D94B1-AA89-4FC0-9535-A1527939A81C}" type="sibTrans" cxnId="{827F2142-D109-4C53-BF5C-9ADD3AE06C88}">
      <dgm:prSet/>
      <dgm:spPr/>
      <dgm:t>
        <a:bodyPr/>
        <a:lstStyle/>
        <a:p>
          <a:endParaRPr lang="en-NZ"/>
        </a:p>
      </dgm:t>
    </dgm:pt>
    <dgm:pt modelId="{ABA7CA24-6392-4DCE-91C7-FED3020A7E58}" type="pres">
      <dgm:prSet presAssocID="{67085A3C-084E-4B62-814A-E135D6CF1D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B5007B-C353-423A-B887-3C1048458DA8}" type="pres">
      <dgm:prSet presAssocID="{EC004629-F422-44C0-B08E-C46C369F89BB}" presName="hierRoot1" presStyleCnt="0">
        <dgm:presLayoutVars>
          <dgm:hierBranch val="init"/>
        </dgm:presLayoutVars>
      </dgm:prSet>
      <dgm:spPr/>
    </dgm:pt>
    <dgm:pt modelId="{CFFAC01E-2556-4C59-9E51-050AE984FEEA}" type="pres">
      <dgm:prSet presAssocID="{EC004629-F422-44C0-B08E-C46C369F89BB}" presName="rootComposite1" presStyleCnt="0"/>
      <dgm:spPr/>
    </dgm:pt>
    <dgm:pt modelId="{FD7C1C8C-9FD1-4F0F-9C59-F60601393DC3}" type="pres">
      <dgm:prSet presAssocID="{EC004629-F422-44C0-B08E-C46C369F89BB}" presName="rootText1" presStyleLbl="node0" presStyleIdx="0" presStyleCnt="1">
        <dgm:presLayoutVars>
          <dgm:chPref val="3"/>
        </dgm:presLayoutVars>
      </dgm:prSet>
      <dgm:spPr/>
    </dgm:pt>
    <dgm:pt modelId="{0DFC5BB5-AE7C-4543-8FCE-9F46D03A0B0B}" type="pres">
      <dgm:prSet presAssocID="{EC004629-F422-44C0-B08E-C46C369F89BB}" presName="rootConnector1" presStyleLbl="node1" presStyleIdx="0" presStyleCnt="0"/>
      <dgm:spPr/>
    </dgm:pt>
    <dgm:pt modelId="{0C8D169A-A26C-4E82-A8ED-79747A3B5F49}" type="pres">
      <dgm:prSet presAssocID="{EC004629-F422-44C0-B08E-C46C369F89BB}" presName="hierChild2" presStyleCnt="0"/>
      <dgm:spPr/>
    </dgm:pt>
    <dgm:pt modelId="{618B3E48-E582-4558-A300-1F26F9ADD0E0}" type="pres">
      <dgm:prSet presAssocID="{141707BB-F8BA-42A7-9602-F204D03A2A94}" presName="Name37" presStyleLbl="parChTrans1D2" presStyleIdx="0" presStyleCnt="2"/>
      <dgm:spPr/>
    </dgm:pt>
    <dgm:pt modelId="{E26003A7-00AE-42A0-AD6D-6BE34FBF27B7}" type="pres">
      <dgm:prSet presAssocID="{2577BF57-771F-4D19-889B-5C2FD348AEB5}" presName="hierRoot2" presStyleCnt="0">
        <dgm:presLayoutVars>
          <dgm:hierBranch val="init"/>
        </dgm:presLayoutVars>
      </dgm:prSet>
      <dgm:spPr/>
    </dgm:pt>
    <dgm:pt modelId="{ABFE0483-DB1E-43DE-ABF8-EEAAAF32F8C8}" type="pres">
      <dgm:prSet presAssocID="{2577BF57-771F-4D19-889B-5C2FD348AEB5}" presName="rootComposite" presStyleCnt="0"/>
      <dgm:spPr/>
    </dgm:pt>
    <dgm:pt modelId="{D934DD66-4396-4C39-8C8E-67881680E5AC}" type="pres">
      <dgm:prSet presAssocID="{2577BF57-771F-4D19-889B-5C2FD348AEB5}" presName="rootText" presStyleLbl="node2" presStyleIdx="0" presStyleCnt="2">
        <dgm:presLayoutVars>
          <dgm:chPref val="3"/>
        </dgm:presLayoutVars>
      </dgm:prSet>
      <dgm:spPr/>
    </dgm:pt>
    <dgm:pt modelId="{61F2CF75-6162-4792-BAA5-8A486EE74FE8}" type="pres">
      <dgm:prSet presAssocID="{2577BF57-771F-4D19-889B-5C2FD348AEB5}" presName="rootConnector" presStyleLbl="node2" presStyleIdx="0" presStyleCnt="2"/>
      <dgm:spPr/>
    </dgm:pt>
    <dgm:pt modelId="{4AAD2028-746E-4FAC-B000-95B6C7BB2C4A}" type="pres">
      <dgm:prSet presAssocID="{2577BF57-771F-4D19-889B-5C2FD348AEB5}" presName="hierChild4" presStyleCnt="0"/>
      <dgm:spPr/>
    </dgm:pt>
    <dgm:pt modelId="{163310EE-4085-4B1E-A55E-9C2243EDA222}" type="pres">
      <dgm:prSet presAssocID="{2577BF57-771F-4D19-889B-5C2FD348AEB5}" presName="hierChild5" presStyleCnt="0"/>
      <dgm:spPr/>
    </dgm:pt>
    <dgm:pt modelId="{1A3F8D1B-6CAF-4B4E-9CBF-EE2F76365F63}" type="pres">
      <dgm:prSet presAssocID="{F02BB2A1-BFB2-40D8-9DD9-A39EA60D59D7}" presName="Name37" presStyleLbl="parChTrans1D2" presStyleIdx="1" presStyleCnt="2"/>
      <dgm:spPr/>
    </dgm:pt>
    <dgm:pt modelId="{3956E65C-8515-4DA4-B161-5D46F9611F6F}" type="pres">
      <dgm:prSet presAssocID="{3A7357BF-188C-4906-B904-F2A0F7A8F25C}" presName="hierRoot2" presStyleCnt="0">
        <dgm:presLayoutVars>
          <dgm:hierBranch val="init"/>
        </dgm:presLayoutVars>
      </dgm:prSet>
      <dgm:spPr/>
    </dgm:pt>
    <dgm:pt modelId="{080B1122-6A64-4866-B3AC-4868AAD9E814}" type="pres">
      <dgm:prSet presAssocID="{3A7357BF-188C-4906-B904-F2A0F7A8F25C}" presName="rootComposite" presStyleCnt="0"/>
      <dgm:spPr/>
    </dgm:pt>
    <dgm:pt modelId="{971A0558-984B-4106-9A1D-B088E4942AD1}" type="pres">
      <dgm:prSet presAssocID="{3A7357BF-188C-4906-B904-F2A0F7A8F25C}" presName="rootText" presStyleLbl="node2" presStyleIdx="1" presStyleCnt="2">
        <dgm:presLayoutVars>
          <dgm:chPref val="3"/>
        </dgm:presLayoutVars>
      </dgm:prSet>
      <dgm:spPr/>
    </dgm:pt>
    <dgm:pt modelId="{9DC15E41-5BE8-45A7-AD89-13702431EC59}" type="pres">
      <dgm:prSet presAssocID="{3A7357BF-188C-4906-B904-F2A0F7A8F25C}" presName="rootConnector" presStyleLbl="node2" presStyleIdx="1" presStyleCnt="2"/>
      <dgm:spPr/>
    </dgm:pt>
    <dgm:pt modelId="{9B2A1B39-0FFE-4FE4-9AC6-F5191663E370}" type="pres">
      <dgm:prSet presAssocID="{3A7357BF-188C-4906-B904-F2A0F7A8F25C}" presName="hierChild4" presStyleCnt="0"/>
      <dgm:spPr/>
    </dgm:pt>
    <dgm:pt modelId="{1135DD29-3D85-4F1E-80DB-B3D691506C31}" type="pres">
      <dgm:prSet presAssocID="{26E9006F-2325-4A72-BF75-A09779A218E7}" presName="Name37" presStyleLbl="parChTrans1D3" presStyleIdx="0" presStyleCnt="2"/>
      <dgm:spPr/>
    </dgm:pt>
    <dgm:pt modelId="{A02D81B4-6EC3-4AB9-B946-DFBB77BAED63}" type="pres">
      <dgm:prSet presAssocID="{872144C6-7E72-4B34-B72F-1DEEE02C0775}" presName="hierRoot2" presStyleCnt="0">
        <dgm:presLayoutVars>
          <dgm:hierBranch val="init"/>
        </dgm:presLayoutVars>
      </dgm:prSet>
      <dgm:spPr/>
    </dgm:pt>
    <dgm:pt modelId="{2216F80B-FDC0-4C3F-8E92-D086E0654D58}" type="pres">
      <dgm:prSet presAssocID="{872144C6-7E72-4B34-B72F-1DEEE02C0775}" presName="rootComposite" presStyleCnt="0"/>
      <dgm:spPr/>
    </dgm:pt>
    <dgm:pt modelId="{796F5779-C367-48E2-AAC3-E177FF378FAD}" type="pres">
      <dgm:prSet presAssocID="{872144C6-7E72-4B34-B72F-1DEEE02C0775}" presName="rootText" presStyleLbl="node3" presStyleIdx="0" presStyleCnt="2">
        <dgm:presLayoutVars>
          <dgm:chPref val="3"/>
        </dgm:presLayoutVars>
      </dgm:prSet>
      <dgm:spPr/>
    </dgm:pt>
    <dgm:pt modelId="{7E92C794-F966-46BE-ACC2-3F92CBBC7516}" type="pres">
      <dgm:prSet presAssocID="{872144C6-7E72-4B34-B72F-1DEEE02C0775}" presName="rootConnector" presStyleLbl="node3" presStyleIdx="0" presStyleCnt="2"/>
      <dgm:spPr/>
    </dgm:pt>
    <dgm:pt modelId="{081F7329-E8B5-47C1-8509-A13BF9FB82A9}" type="pres">
      <dgm:prSet presAssocID="{872144C6-7E72-4B34-B72F-1DEEE02C0775}" presName="hierChild4" presStyleCnt="0"/>
      <dgm:spPr/>
    </dgm:pt>
    <dgm:pt modelId="{1E0B3FBA-FA2E-413B-8A5A-AC39C331DC64}" type="pres">
      <dgm:prSet presAssocID="{872144C6-7E72-4B34-B72F-1DEEE02C0775}" presName="hierChild5" presStyleCnt="0"/>
      <dgm:spPr/>
    </dgm:pt>
    <dgm:pt modelId="{BB77DF5A-CAB5-41E1-A74A-4AA391D302F2}" type="pres">
      <dgm:prSet presAssocID="{D2198888-7B8F-4490-B512-7323F169FB91}" presName="Name37" presStyleLbl="parChTrans1D3" presStyleIdx="1" presStyleCnt="2"/>
      <dgm:spPr/>
    </dgm:pt>
    <dgm:pt modelId="{2678488F-8DE4-422A-ADF4-C2028A030EFB}" type="pres">
      <dgm:prSet presAssocID="{04497870-CCB9-4ACC-9619-EC4196BAB254}" presName="hierRoot2" presStyleCnt="0">
        <dgm:presLayoutVars>
          <dgm:hierBranch val="init"/>
        </dgm:presLayoutVars>
      </dgm:prSet>
      <dgm:spPr/>
    </dgm:pt>
    <dgm:pt modelId="{396F6B9D-ED9E-411E-AF62-94F270335012}" type="pres">
      <dgm:prSet presAssocID="{04497870-CCB9-4ACC-9619-EC4196BAB254}" presName="rootComposite" presStyleCnt="0"/>
      <dgm:spPr/>
    </dgm:pt>
    <dgm:pt modelId="{44FC6280-8D92-49BE-840A-310A79A3E99F}" type="pres">
      <dgm:prSet presAssocID="{04497870-CCB9-4ACC-9619-EC4196BAB254}" presName="rootText" presStyleLbl="node3" presStyleIdx="1" presStyleCnt="2">
        <dgm:presLayoutVars>
          <dgm:chPref val="3"/>
        </dgm:presLayoutVars>
      </dgm:prSet>
      <dgm:spPr/>
    </dgm:pt>
    <dgm:pt modelId="{C3150553-C9FC-4285-971C-0979AF6AB18C}" type="pres">
      <dgm:prSet presAssocID="{04497870-CCB9-4ACC-9619-EC4196BAB254}" presName="rootConnector" presStyleLbl="node3" presStyleIdx="1" presStyleCnt="2"/>
      <dgm:spPr/>
    </dgm:pt>
    <dgm:pt modelId="{41665862-E05F-4639-98B1-261149FA9FA7}" type="pres">
      <dgm:prSet presAssocID="{04497870-CCB9-4ACC-9619-EC4196BAB254}" presName="hierChild4" presStyleCnt="0"/>
      <dgm:spPr/>
    </dgm:pt>
    <dgm:pt modelId="{3BA37B1B-3897-4E66-B03F-15273602816A}" type="pres">
      <dgm:prSet presAssocID="{04497870-CCB9-4ACC-9619-EC4196BAB254}" presName="hierChild5" presStyleCnt="0"/>
      <dgm:spPr/>
    </dgm:pt>
    <dgm:pt modelId="{24B46388-F62E-4635-85C0-B80967FFE1DC}" type="pres">
      <dgm:prSet presAssocID="{3A7357BF-188C-4906-B904-F2A0F7A8F25C}" presName="hierChild5" presStyleCnt="0"/>
      <dgm:spPr/>
    </dgm:pt>
    <dgm:pt modelId="{872737A8-456E-4596-9412-132555E16E56}" type="pres">
      <dgm:prSet presAssocID="{EC004629-F422-44C0-B08E-C46C369F89BB}" presName="hierChild3" presStyleCnt="0"/>
      <dgm:spPr/>
    </dgm:pt>
  </dgm:ptLst>
  <dgm:cxnLst>
    <dgm:cxn modelId="{64753307-04BD-462E-B0F8-BF60EB9F41A9}" type="presOf" srcId="{04497870-CCB9-4ACC-9619-EC4196BAB254}" destId="{44FC6280-8D92-49BE-840A-310A79A3E99F}" srcOrd="0" destOrd="0" presId="urn:microsoft.com/office/officeart/2005/8/layout/orgChart1"/>
    <dgm:cxn modelId="{29566A08-5F54-49DB-AB7E-802819F26F7A}" type="presOf" srcId="{EC004629-F422-44C0-B08E-C46C369F89BB}" destId="{0DFC5BB5-AE7C-4543-8FCE-9F46D03A0B0B}" srcOrd="1" destOrd="0" presId="urn:microsoft.com/office/officeart/2005/8/layout/orgChart1"/>
    <dgm:cxn modelId="{62FC180A-EF9E-4066-824A-07C668BDD95F}" type="presOf" srcId="{F02BB2A1-BFB2-40D8-9DD9-A39EA60D59D7}" destId="{1A3F8D1B-6CAF-4B4E-9CBF-EE2F76365F63}" srcOrd="0" destOrd="0" presId="urn:microsoft.com/office/officeart/2005/8/layout/orgChart1"/>
    <dgm:cxn modelId="{BBE33718-B853-4AEF-8E66-6B6903355D86}" type="presOf" srcId="{2577BF57-771F-4D19-889B-5C2FD348AEB5}" destId="{61F2CF75-6162-4792-BAA5-8A486EE74FE8}" srcOrd="1" destOrd="0" presId="urn:microsoft.com/office/officeart/2005/8/layout/orgChart1"/>
    <dgm:cxn modelId="{5A8C0A29-7B98-4298-ABDB-4CD4C0C5757D}" srcId="{67085A3C-084E-4B62-814A-E135D6CF1D0D}" destId="{EC004629-F422-44C0-B08E-C46C369F89BB}" srcOrd="0" destOrd="0" parTransId="{95840D86-851F-4FB0-8613-47BC4334EAC4}" sibTransId="{A70E4856-E512-41C1-B2AF-8A9266FEE1B5}"/>
    <dgm:cxn modelId="{1C282C34-CDDE-47FD-9801-2A388E251A7F}" type="presOf" srcId="{3A7357BF-188C-4906-B904-F2A0F7A8F25C}" destId="{9DC15E41-5BE8-45A7-AD89-13702431EC59}" srcOrd="1" destOrd="0" presId="urn:microsoft.com/office/officeart/2005/8/layout/orgChart1"/>
    <dgm:cxn modelId="{827F2142-D109-4C53-BF5C-9ADD3AE06C88}" srcId="{EC004629-F422-44C0-B08E-C46C369F89BB}" destId="{3A7357BF-188C-4906-B904-F2A0F7A8F25C}" srcOrd="1" destOrd="0" parTransId="{F02BB2A1-BFB2-40D8-9DD9-A39EA60D59D7}" sibTransId="{031D94B1-AA89-4FC0-9535-A1527939A81C}"/>
    <dgm:cxn modelId="{B69AB84E-4778-4889-A62F-E0B15A3D81B2}" type="presOf" srcId="{D2198888-7B8F-4490-B512-7323F169FB91}" destId="{BB77DF5A-CAB5-41E1-A74A-4AA391D302F2}" srcOrd="0" destOrd="0" presId="urn:microsoft.com/office/officeart/2005/8/layout/orgChart1"/>
    <dgm:cxn modelId="{413D6576-4202-4557-A121-B078EB51B747}" type="presOf" srcId="{EC004629-F422-44C0-B08E-C46C369F89BB}" destId="{FD7C1C8C-9FD1-4F0F-9C59-F60601393DC3}" srcOrd="0" destOrd="0" presId="urn:microsoft.com/office/officeart/2005/8/layout/orgChart1"/>
    <dgm:cxn modelId="{80FEFB77-2375-4E9A-BE72-7470C3C21F32}" type="presOf" srcId="{26E9006F-2325-4A72-BF75-A09779A218E7}" destId="{1135DD29-3D85-4F1E-80DB-B3D691506C31}" srcOrd="0" destOrd="0" presId="urn:microsoft.com/office/officeart/2005/8/layout/orgChart1"/>
    <dgm:cxn modelId="{4283125A-606B-4AF7-BC3D-0C72C0D1B25F}" type="presOf" srcId="{67085A3C-084E-4B62-814A-E135D6CF1D0D}" destId="{ABA7CA24-6392-4DCE-91C7-FED3020A7E58}" srcOrd="0" destOrd="0" presId="urn:microsoft.com/office/officeart/2005/8/layout/orgChart1"/>
    <dgm:cxn modelId="{580E2182-DB36-4AC4-BBE6-FAA0C81C57B1}" type="presOf" srcId="{872144C6-7E72-4B34-B72F-1DEEE02C0775}" destId="{796F5779-C367-48E2-AAC3-E177FF378FAD}" srcOrd="0" destOrd="0" presId="urn:microsoft.com/office/officeart/2005/8/layout/orgChart1"/>
    <dgm:cxn modelId="{2C48DF8F-EBA8-4D2E-B163-D26E77C970F0}" srcId="{3A7357BF-188C-4906-B904-F2A0F7A8F25C}" destId="{872144C6-7E72-4B34-B72F-1DEEE02C0775}" srcOrd="0" destOrd="0" parTransId="{26E9006F-2325-4A72-BF75-A09779A218E7}" sibTransId="{F174E5C7-34B1-40D8-AF2E-E7BDAC379E1F}"/>
    <dgm:cxn modelId="{16980D90-0EF8-4F10-A50B-E926658D1385}" srcId="{3A7357BF-188C-4906-B904-F2A0F7A8F25C}" destId="{04497870-CCB9-4ACC-9619-EC4196BAB254}" srcOrd="1" destOrd="0" parTransId="{D2198888-7B8F-4490-B512-7323F169FB91}" sibTransId="{CBF15973-5CDC-4B28-9136-B0ED3C8441F6}"/>
    <dgm:cxn modelId="{394A66A0-4360-4334-8039-08F4CB3C0913}" type="presOf" srcId="{141707BB-F8BA-42A7-9602-F204D03A2A94}" destId="{618B3E48-E582-4558-A300-1F26F9ADD0E0}" srcOrd="0" destOrd="0" presId="urn:microsoft.com/office/officeart/2005/8/layout/orgChart1"/>
    <dgm:cxn modelId="{4C6B57A2-F1BB-4CC1-A41F-4435CFA9C20F}" type="presOf" srcId="{3A7357BF-188C-4906-B904-F2A0F7A8F25C}" destId="{971A0558-984B-4106-9A1D-B088E4942AD1}" srcOrd="0" destOrd="0" presId="urn:microsoft.com/office/officeart/2005/8/layout/orgChart1"/>
    <dgm:cxn modelId="{C031F2A5-E966-4AE8-98EB-E1A97C413CCB}" type="presOf" srcId="{04497870-CCB9-4ACC-9619-EC4196BAB254}" destId="{C3150553-C9FC-4285-971C-0979AF6AB18C}" srcOrd="1" destOrd="0" presId="urn:microsoft.com/office/officeart/2005/8/layout/orgChart1"/>
    <dgm:cxn modelId="{9B3821AB-008C-42F1-A56F-F34DDA2A5746}" type="presOf" srcId="{872144C6-7E72-4B34-B72F-1DEEE02C0775}" destId="{7E92C794-F966-46BE-ACC2-3F92CBBC7516}" srcOrd="1" destOrd="0" presId="urn:microsoft.com/office/officeart/2005/8/layout/orgChart1"/>
    <dgm:cxn modelId="{095253C5-EF1D-4C5C-9DA0-6AF166DFB97E}" srcId="{EC004629-F422-44C0-B08E-C46C369F89BB}" destId="{2577BF57-771F-4D19-889B-5C2FD348AEB5}" srcOrd="0" destOrd="0" parTransId="{141707BB-F8BA-42A7-9602-F204D03A2A94}" sibTransId="{8CA95B68-825B-411E-862B-A492D4613DC6}"/>
    <dgm:cxn modelId="{E3E35FE7-34DF-444D-BAB8-DF338AEF1862}" type="presOf" srcId="{2577BF57-771F-4D19-889B-5C2FD348AEB5}" destId="{D934DD66-4396-4C39-8C8E-67881680E5AC}" srcOrd="0" destOrd="0" presId="urn:microsoft.com/office/officeart/2005/8/layout/orgChart1"/>
    <dgm:cxn modelId="{78C9149B-1A56-492B-8A49-D74499150DA9}" type="presParOf" srcId="{ABA7CA24-6392-4DCE-91C7-FED3020A7E58}" destId="{F0B5007B-C353-423A-B887-3C1048458DA8}" srcOrd="0" destOrd="0" presId="urn:microsoft.com/office/officeart/2005/8/layout/orgChart1"/>
    <dgm:cxn modelId="{B22D0AF8-6F8B-47EC-9E3E-08D989591277}" type="presParOf" srcId="{F0B5007B-C353-423A-B887-3C1048458DA8}" destId="{CFFAC01E-2556-4C59-9E51-050AE984FEEA}" srcOrd="0" destOrd="0" presId="urn:microsoft.com/office/officeart/2005/8/layout/orgChart1"/>
    <dgm:cxn modelId="{F50C5E3C-FAE3-403F-BAA2-3129AD6DD2B1}" type="presParOf" srcId="{CFFAC01E-2556-4C59-9E51-050AE984FEEA}" destId="{FD7C1C8C-9FD1-4F0F-9C59-F60601393DC3}" srcOrd="0" destOrd="0" presId="urn:microsoft.com/office/officeart/2005/8/layout/orgChart1"/>
    <dgm:cxn modelId="{DA79145B-92F7-4CBC-8008-DC3B40956C76}" type="presParOf" srcId="{CFFAC01E-2556-4C59-9E51-050AE984FEEA}" destId="{0DFC5BB5-AE7C-4543-8FCE-9F46D03A0B0B}" srcOrd="1" destOrd="0" presId="urn:microsoft.com/office/officeart/2005/8/layout/orgChart1"/>
    <dgm:cxn modelId="{9668C0C9-4585-4AD2-96B6-17E44D554400}" type="presParOf" srcId="{F0B5007B-C353-423A-B887-3C1048458DA8}" destId="{0C8D169A-A26C-4E82-A8ED-79747A3B5F49}" srcOrd="1" destOrd="0" presId="urn:microsoft.com/office/officeart/2005/8/layout/orgChart1"/>
    <dgm:cxn modelId="{D7A608B8-498C-4D39-A109-65D99AEDF6D5}" type="presParOf" srcId="{0C8D169A-A26C-4E82-A8ED-79747A3B5F49}" destId="{618B3E48-E582-4558-A300-1F26F9ADD0E0}" srcOrd="0" destOrd="0" presId="urn:microsoft.com/office/officeart/2005/8/layout/orgChart1"/>
    <dgm:cxn modelId="{9AA699F8-33C6-4970-BBDB-8F371C818309}" type="presParOf" srcId="{0C8D169A-A26C-4E82-A8ED-79747A3B5F49}" destId="{E26003A7-00AE-42A0-AD6D-6BE34FBF27B7}" srcOrd="1" destOrd="0" presId="urn:microsoft.com/office/officeart/2005/8/layout/orgChart1"/>
    <dgm:cxn modelId="{81BB79A7-9C2F-4F19-B46A-5D9E4633A569}" type="presParOf" srcId="{E26003A7-00AE-42A0-AD6D-6BE34FBF27B7}" destId="{ABFE0483-DB1E-43DE-ABF8-EEAAAF32F8C8}" srcOrd="0" destOrd="0" presId="urn:microsoft.com/office/officeart/2005/8/layout/orgChart1"/>
    <dgm:cxn modelId="{A6856209-D963-46FD-9B10-4051E48215F7}" type="presParOf" srcId="{ABFE0483-DB1E-43DE-ABF8-EEAAAF32F8C8}" destId="{D934DD66-4396-4C39-8C8E-67881680E5AC}" srcOrd="0" destOrd="0" presId="urn:microsoft.com/office/officeart/2005/8/layout/orgChart1"/>
    <dgm:cxn modelId="{07140CFA-0BA2-424F-9C77-CA9BB348F5C5}" type="presParOf" srcId="{ABFE0483-DB1E-43DE-ABF8-EEAAAF32F8C8}" destId="{61F2CF75-6162-4792-BAA5-8A486EE74FE8}" srcOrd="1" destOrd="0" presId="urn:microsoft.com/office/officeart/2005/8/layout/orgChart1"/>
    <dgm:cxn modelId="{D8183BE4-0F85-4A08-A1A4-7D3E7731C044}" type="presParOf" srcId="{E26003A7-00AE-42A0-AD6D-6BE34FBF27B7}" destId="{4AAD2028-746E-4FAC-B000-95B6C7BB2C4A}" srcOrd="1" destOrd="0" presId="urn:microsoft.com/office/officeart/2005/8/layout/orgChart1"/>
    <dgm:cxn modelId="{9FF91596-D411-448B-984B-4CE5B76913B6}" type="presParOf" srcId="{E26003A7-00AE-42A0-AD6D-6BE34FBF27B7}" destId="{163310EE-4085-4B1E-A55E-9C2243EDA222}" srcOrd="2" destOrd="0" presId="urn:microsoft.com/office/officeart/2005/8/layout/orgChart1"/>
    <dgm:cxn modelId="{9787D5E7-46C4-48CC-A55C-8CB5EC58EA63}" type="presParOf" srcId="{0C8D169A-A26C-4E82-A8ED-79747A3B5F49}" destId="{1A3F8D1B-6CAF-4B4E-9CBF-EE2F76365F63}" srcOrd="2" destOrd="0" presId="urn:microsoft.com/office/officeart/2005/8/layout/orgChart1"/>
    <dgm:cxn modelId="{66A5766B-E904-4F45-A004-E6B69149D8E4}" type="presParOf" srcId="{0C8D169A-A26C-4E82-A8ED-79747A3B5F49}" destId="{3956E65C-8515-4DA4-B161-5D46F9611F6F}" srcOrd="3" destOrd="0" presId="urn:microsoft.com/office/officeart/2005/8/layout/orgChart1"/>
    <dgm:cxn modelId="{1F9F6CDA-FF2B-4575-A7BD-7DE827609CCB}" type="presParOf" srcId="{3956E65C-8515-4DA4-B161-5D46F9611F6F}" destId="{080B1122-6A64-4866-B3AC-4868AAD9E814}" srcOrd="0" destOrd="0" presId="urn:microsoft.com/office/officeart/2005/8/layout/orgChart1"/>
    <dgm:cxn modelId="{7A4E7D55-A864-4DF5-9051-687C4FEF1BC0}" type="presParOf" srcId="{080B1122-6A64-4866-B3AC-4868AAD9E814}" destId="{971A0558-984B-4106-9A1D-B088E4942AD1}" srcOrd="0" destOrd="0" presId="urn:microsoft.com/office/officeart/2005/8/layout/orgChart1"/>
    <dgm:cxn modelId="{7FEA63B0-2FC8-47ED-8501-75D28B44CF03}" type="presParOf" srcId="{080B1122-6A64-4866-B3AC-4868AAD9E814}" destId="{9DC15E41-5BE8-45A7-AD89-13702431EC59}" srcOrd="1" destOrd="0" presId="urn:microsoft.com/office/officeart/2005/8/layout/orgChart1"/>
    <dgm:cxn modelId="{9C61E474-64BD-4B0F-BA4E-A987656A16C1}" type="presParOf" srcId="{3956E65C-8515-4DA4-B161-5D46F9611F6F}" destId="{9B2A1B39-0FFE-4FE4-9AC6-F5191663E370}" srcOrd="1" destOrd="0" presId="urn:microsoft.com/office/officeart/2005/8/layout/orgChart1"/>
    <dgm:cxn modelId="{AEE2F13A-EF5F-4496-A728-9B2EB66982A9}" type="presParOf" srcId="{9B2A1B39-0FFE-4FE4-9AC6-F5191663E370}" destId="{1135DD29-3D85-4F1E-80DB-B3D691506C31}" srcOrd="0" destOrd="0" presId="urn:microsoft.com/office/officeart/2005/8/layout/orgChart1"/>
    <dgm:cxn modelId="{4C598E65-36B7-47F7-8214-9E5FEED9EC17}" type="presParOf" srcId="{9B2A1B39-0FFE-4FE4-9AC6-F5191663E370}" destId="{A02D81B4-6EC3-4AB9-B946-DFBB77BAED63}" srcOrd="1" destOrd="0" presId="urn:microsoft.com/office/officeart/2005/8/layout/orgChart1"/>
    <dgm:cxn modelId="{4B14CD9A-BE38-409B-819E-568528710740}" type="presParOf" srcId="{A02D81B4-6EC3-4AB9-B946-DFBB77BAED63}" destId="{2216F80B-FDC0-4C3F-8E92-D086E0654D58}" srcOrd="0" destOrd="0" presId="urn:microsoft.com/office/officeart/2005/8/layout/orgChart1"/>
    <dgm:cxn modelId="{BCED5F74-7E00-4B80-A22E-F1D64374DDFD}" type="presParOf" srcId="{2216F80B-FDC0-4C3F-8E92-D086E0654D58}" destId="{796F5779-C367-48E2-AAC3-E177FF378FAD}" srcOrd="0" destOrd="0" presId="urn:microsoft.com/office/officeart/2005/8/layout/orgChart1"/>
    <dgm:cxn modelId="{BEF59C9C-DE87-4CD7-B271-500102E71D30}" type="presParOf" srcId="{2216F80B-FDC0-4C3F-8E92-D086E0654D58}" destId="{7E92C794-F966-46BE-ACC2-3F92CBBC7516}" srcOrd="1" destOrd="0" presId="urn:microsoft.com/office/officeart/2005/8/layout/orgChart1"/>
    <dgm:cxn modelId="{29DC8EEB-E039-47AB-BF5D-F048F53669CB}" type="presParOf" srcId="{A02D81B4-6EC3-4AB9-B946-DFBB77BAED63}" destId="{081F7329-E8B5-47C1-8509-A13BF9FB82A9}" srcOrd="1" destOrd="0" presId="urn:microsoft.com/office/officeart/2005/8/layout/orgChart1"/>
    <dgm:cxn modelId="{C60FD68E-B214-4169-9370-6CD822FA65F5}" type="presParOf" srcId="{A02D81B4-6EC3-4AB9-B946-DFBB77BAED63}" destId="{1E0B3FBA-FA2E-413B-8A5A-AC39C331DC64}" srcOrd="2" destOrd="0" presId="urn:microsoft.com/office/officeart/2005/8/layout/orgChart1"/>
    <dgm:cxn modelId="{CD79FF00-DEC5-4669-BAED-18220A5CBBAC}" type="presParOf" srcId="{9B2A1B39-0FFE-4FE4-9AC6-F5191663E370}" destId="{BB77DF5A-CAB5-41E1-A74A-4AA391D302F2}" srcOrd="2" destOrd="0" presId="urn:microsoft.com/office/officeart/2005/8/layout/orgChart1"/>
    <dgm:cxn modelId="{A65B2E67-C349-4DA9-BE2C-F05C16D3CAE5}" type="presParOf" srcId="{9B2A1B39-0FFE-4FE4-9AC6-F5191663E370}" destId="{2678488F-8DE4-422A-ADF4-C2028A030EFB}" srcOrd="3" destOrd="0" presId="urn:microsoft.com/office/officeart/2005/8/layout/orgChart1"/>
    <dgm:cxn modelId="{BF972F2E-BB9E-4097-8599-AF62727E0100}" type="presParOf" srcId="{2678488F-8DE4-422A-ADF4-C2028A030EFB}" destId="{396F6B9D-ED9E-411E-AF62-94F270335012}" srcOrd="0" destOrd="0" presId="urn:microsoft.com/office/officeart/2005/8/layout/orgChart1"/>
    <dgm:cxn modelId="{84B5ABF2-FA48-41EF-A623-398BFD5A51F8}" type="presParOf" srcId="{396F6B9D-ED9E-411E-AF62-94F270335012}" destId="{44FC6280-8D92-49BE-840A-310A79A3E99F}" srcOrd="0" destOrd="0" presId="urn:microsoft.com/office/officeart/2005/8/layout/orgChart1"/>
    <dgm:cxn modelId="{482CC3BD-125F-4A9A-9494-C0DDBD267D9D}" type="presParOf" srcId="{396F6B9D-ED9E-411E-AF62-94F270335012}" destId="{C3150553-C9FC-4285-971C-0979AF6AB18C}" srcOrd="1" destOrd="0" presId="urn:microsoft.com/office/officeart/2005/8/layout/orgChart1"/>
    <dgm:cxn modelId="{1CFB2A59-7AFD-4EFF-B1FE-C890A6D54BE0}" type="presParOf" srcId="{2678488F-8DE4-422A-ADF4-C2028A030EFB}" destId="{41665862-E05F-4639-98B1-261149FA9FA7}" srcOrd="1" destOrd="0" presId="urn:microsoft.com/office/officeart/2005/8/layout/orgChart1"/>
    <dgm:cxn modelId="{100FC621-BE26-4027-B205-363DC1122A88}" type="presParOf" srcId="{2678488F-8DE4-422A-ADF4-C2028A030EFB}" destId="{3BA37B1B-3897-4E66-B03F-15273602816A}" srcOrd="2" destOrd="0" presId="urn:microsoft.com/office/officeart/2005/8/layout/orgChart1"/>
    <dgm:cxn modelId="{CC42B3FF-D77F-4C1F-A416-EBDB96803D15}" type="presParOf" srcId="{3956E65C-8515-4DA4-B161-5D46F9611F6F}" destId="{24B46388-F62E-4635-85C0-B80967FFE1DC}" srcOrd="2" destOrd="0" presId="urn:microsoft.com/office/officeart/2005/8/layout/orgChart1"/>
    <dgm:cxn modelId="{0248C9A1-B27B-42E0-BD33-52628A92B50E}" type="presParOf" srcId="{F0B5007B-C353-423A-B887-3C1048458DA8}" destId="{872737A8-456E-4596-9412-132555E16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DAC752-01A3-48EF-B63B-BD6652D04650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D6E52E1E-8B2B-4F14-B50A-EDF3D911C531}">
      <dgm:prSet phldrT="[Text]" custT="1"/>
      <dgm:spPr/>
      <dgm:t>
        <a:bodyPr/>
        <a:lstStyle/>
        <a:p>
          <a:r>
            <a:rPr lang="en-NZ" sz="1500" b="0" i="0" dirty="0">
              <a:latin typeface="+mn-lt"/>
              <a:cs typeface="Times New Roman" panose="02020603050405020304" pitchFamily="18" charset="0"/>
            </a:rPr>
            <a:t>Te Maru o Kaituna Workshop</a:t>
          </a:r>
        </a:p>
        <a:p>
          <a:r>
            <a:rPr lang="en-NZ" sz="1500" b="0" i="0" dirty="0">
              <a:latin typeface="+mn-lt"/>
              <a:cs typeface="Times New Roman" panose="02020603050405020304" pitchFamily="18" charset="0"/>
            </a:rPr>
            <a:t>22 Feb &amp; Mar 2019</a:t>
          </a:r>
        </a:p>
      </dgm:t>
    </dgm:pt>
    <dgm:pt modelId="{693EEBC5-473C-48BD-BC0C-C9A81E4210BF}" type="parTrans" cxnId="{99E581A7-63D0-4C74-8D34-69427A0A334A}">
      <dgm:prSet/>
      <dgm:spPr/>
      <dgm:t>
        <a:bodyPr/>
        <a:lstStyle/>
        <a:p>
          <a:endParaRPr lang="en-NZ"/>
        </a:p>
      </dgm:t>
    </dgm:pt>
    <dgm:pt modelId="{0011F122-3C32-425D-9572-289B8E74D531}" type="sibTrans" cxnId="{99E581A7-63D0-4C74-8D34-69427A0A334A}">
      <dgm:prSet/>
      <dgm:spPr/>
      <dgm:t>
        <a:bodyPr/>
        <a:lstStyle/>
        <a:p>
          <a:endParaRPr lang="en-NZ"/>
        </a:p>
      </dgm:t>
    </dgm:pt>
    <dgm:pt modelId="{00B7A9E0-06CE-4C51-8C4E-97D89F97D80C}">
      <dgm:prSet phldrT="[Text]" custT="1"/>
      <dgm:spPr/>
      <dgm:t>
        <a:bodyPr/>
        <a:lstStyle/>
        <a:p>
          <a:r>
            <a:rPr lang="en-NZ" sz="1500" b="0" i="0" dirty="0">
              <a:latin typeface="+mn-lt"/>
              <a:cs typeface="Times New Roman" panose="02020603050405020304" pitchFamily="18" charset="0"/>
            </a:rPr>
            <a:t>Plan engagement</a:t>
          </a:r>
          <a:br>
            <a:rPr lang="en-NZ" sz="1500" b="0" i="0" dirty="0">
              <a:latin typeface="+mn-lt"/>
              <a:cs typeface="Times New Roman" panose="02020603050405020304" pitchFamily="18" charset="0"/>
            </a:rPr>
          </a:br>
          <a:r>
            <a:rPr lang="en-NZ" sz="1500" b="0" i="0" dirty="0">
              <a:latin typeface="+mn-lt"/>
              <a:cs typeface="Times New Roman" panose="02020603050405020304" pitchFamily="18" charset="0"/>
            </a:rPr>
            <a:t>July – early August</a:t>
          </a:r>
        </a:p>
      </dgm:t>
    </dgm:pt>
    <dgm:pt modelId="{8B30A623-CE25-41E8-B38A-AE356DC440F4}" type="parTrans" cxnId="{3CC0212B-671C-4EBA-8691-C645F2B0648F}">
      <dgm:prSet/>
      <dgm:spPr/>
      <dgm:t>
        <a:bodyPr/>
        <a:lstStyle/>
        <a:p>
          <a:endParaRPr lang="en-NZ"/>
        </a:p>
      </dgm:t>
    </dgm:pt>
    <dgm:pt modelId="{8FC1BD8E-B152-48D0-AAEB-DB09275EADFF}" type="sibTrans" cxnId="{3CC0212B-671C-4EBA-8691-C645F2B0648F}">
      <dgm:prSet/>
      <dgm:spPr/>
      <dgm:t>
        <a:bodyPr/>
        <a:lstStyle/>
        <a:p>
          <a:endParaRPr lang="en-NZ"/>
        </a:p>
      </dgm:t>
    </dgm:pt>
    <dgm:pt modelId="{8E4CD69C-9877-4B87-A8F4-74CBD56D2C14}">
      <dgm:prSet phldrT="[Text]" custT="1"/>
      <dgm:spPr/>
      <dgm:t>
        <a:bodyPr/>
        <a:lstStyle/>
        <a:p>
          <a:r>
            <a:rPr lang="en-NZ" sz="1500" b="0" i="0" dirty="0">
              <a:latin typeface="+mn-lt"/>
              <a:cs typeface="Times New Roman" panose="02020603050405020304" pitchFamily="18" charset="0"/>
            </a:rPr>
            <a:t>Working draft of the Action Plan </a:t>
          </a:r>
          <a:br>
            <a:rPr lang="en-NZ" sz="1500" b="0" i="0" dirty="0">
              <a:latin typeface="+mn-lt"/>
              <a:cs typeface="Times New Roman" panose="02020603050405020304" pitchFamily="18" charset="0"/>
            </a:rPr>
          </a:br>
          <a:r>
            <a:rPr lang="en-NZ" sz="1500" b="0" i="0" dirty="0">
              <a:latin typeface="+mn-lt"/>
              <a:cs typeface="Times New Roman" panose="02020603050405020304" pitchFamily="18" charset="0"/>
            </a:rPr>
            <a:t>28 June 2019</a:t>
          </a:r>
        </a:p>
      </dgm:t>
    </dgm:pt>
    <dgm:pt modelId="{8F7BB4B6-21A6-49ED-94C1-06960A616538}" type="parTrans" cxnId="{01B29560-D932-4CE9-81ED-EC50885B4B5B}">
      <dgm:prSet/>
      <dgm:spPr/>
      <dgm:t>
        <a:bodyPr/>
        <a:lstStyle/>
        <a:p>
          <a:endParaRPr lang="en-NZ"/>
        </a:p>
      </dgm:t>
    </dgm:pt>
    <dgm:pt modelId="{E740B471-3A04-4D73-BC45-C82211E22DFB}" type="sibTrans" cxnId="{01B29560-D932-4CE9-81ED-EC50885B4B5B}">
      <dgm:prSet/>
      <dgm:spPr/>
      <dgm:t>
        <a:bodyPr/>
        <a:lstStyle/>
        <a:p>
          <a:endParaRPr lang="en-NZ"/>
        </a:p>
      </dgm:t>
    </dgm:pt>
    <dgm:pt modelId="{757F2806-509C-4B98-B39B-DD6D532F5C45}">
      <dgm:prSet phldrT="[Text]" custT="1"/>
      <dgm:spPr/>
      <dgm:t>
        <a:bodyPr/>
        <a:lstStyle/>
        <a:p>
          <a:r>
            <a:rPr lang="en-NZ" sz="1500" b="0" i="0" dirty="0">
              <a:latin typeface="+mn-lt"/>
              <a:cs typeface="Times New Roman" panose="02020603050405020304" pitchFamily="18" charset="0"/>
            </a:rPr>
            <a:t>Plan to Te Maru o Kaituna </a:t>
          </a:r>
          <a:br>
            <a:rPr lang="en-NZ" sz="1500" b="0" i="0" dirty="0">
              <a:latin typeface="+mn-lt"/>
              <a:cs typeface="Times New Roman" panose="02020603050405020304" pitchFamily="18" charset="0"/>
            </a:rPr>
          </a:br>
          <a:r>
            <a:rPr lang="en-NZ" sz="1500" b="0" i="0" dirty="0">
              <a:latin typeface="+mn-lt"/>
              <a:cs typeface="Times New Roman" panose="02020603050405020304" pitchFamily="18" charset="0"/>
            </a:rPr>
            <a:t>(for approval</a:t>
          </a:r>
          <a:br>
            <a:rPr lang="en-NZ" sz="1500" b="0" i="0" dirty="0">
              <a:latin typeface="+mn-lt"/>
              <a:cs typeface="Times New Roman" panose="02020603050405020304" pitchFamily="18" charset="0"/>
            </a:rPr>
          </a:br>
          <a:r>
            <a:rPr lang="en-NZ" sz="1500" b="0" i="0" dirty="0">
              <a:latin typeface="+mn-lt"/>
              <a:cs typeface="Times New Roman" panose="02020603050405020304" pitchFamily="18" charset="0"/>
            </a:rPr>
            <a:t>30 Aug 2019</a:t>
          </a:r>
        </a:p>
      </dgm:t>
    </dgm:pt>
    <dgm:pt modelId="{0AF3C9F6-3CBC-41CC-B059-026CC11BAF1F}" type="parTrans" cxnId="{8348B89B-5344-4243-94E0-FA4E14C0A9B1}">
      <dgm:prSet/>
      <dgm:spPr/>
      <dgm:t>
        <a:bodyPr/>
        <a:lstStyle/>
        <a:p>
          <a:endParaRPr lang="en-NZ"/>
        </a:p>
      </dgm:t>
    </dgm:pt>
    <dgm:pt modelId="{B0434070-70DA-4795-8EB1-4B1522878932}" type="sibTrans" cxnId="{8348B89B-5344-4243-94E0-FA4E14C0A9B1}">
      <dgm:prSet/>
      <dgm:spPr/>
      <dgm:t>
        <a:bodyPr/>
        <a:lstStyle/>
        <a:p>
          <a:endParaRPr lang="en-NZ"/>
        </a:p>
      </dgm:t>
    </dgm:pt>
    <dgm:pt modelId="{FC1EEFA5-C870-465F-BD58-584BF5279A91}">
      <dgm:prSet phldrT="[Text]" custT="1"/>
      <dgm:spPr/>
      <dgm:t>
        <a:bodyPr/>
        <a:lstStyle/>
        <a:p>
          <a:r>
            <a:rPr lang="en-NZ" sz="1500" b="0" i="0" dirty="0">
              <a:latin typeface="+mn-lt"/>
              <a:cs typeface="Times New Roman" panose="02020603050405020304" pitchFamily="18" charset="0"/>
            </a:rPr>
            <a:t>Incorporate feedback </a:t>
          </a:r>
          <a:br>
            <a:rPr lang="en-NZ" sz="1500" b="0" i="0" dirty="0">
              <a:latin typeface="+mn-lt"/>
              <a:cs typeface="Times New Roman" panose="02020603050405020304" pitchFamily="18" charset="0"/>
            </a:rPr>
          </a:br>
          <a:r>
            <a:rPr lang="en-NZ" sz="1500" b="0" i="0" dirty="0">
              <a:latin typeface="+mn-lt"/>
              <a:cs typeface="Times New Roman" panose="02020603050405020304" pitchFamily="18" charset="0"/>
            </a:rPr>
            <a:t>9 August</a:t>
          </a:r>
        </a:p>
      </dgm:t>
    </dgm:pt>
    <dgm:pt modelId="{984D58F3-CB34-41FD-855F-100E95799D96}" type="parTrans" cxnId="{FA6AD279-7572-4F84-A68E-71879E01C12C}">
      <dgm:prSet/>
      <dgm:spPr/>
      <dgm:t>
        <a:bodyPr/>
        <a:lstStyle/>
        <a:p>
          <a:endParaRPr lang="en-NZ"/>
        </a:p>
      </dgm:t>
    </dgm:pt>
    <dgm:pt modelId="{6A05C345-D9C6-4391-84D3-3F664CD42951}" type="sibTrans" cxnId="{FA6AD279-7572-4F84-A68E-71879E01C12C}">
      <dgm:prSet/>
      <dgm:spPr/>
      <dgm:t>
        <a:bodyPr/>
        <a:lstStyle/>
        <a:p>
          <a:endParaRPr lang="en-NZ"/>
        </a:p>
      </dgm:t>
    </dgm:pt>
    <dgm:pt modelId="{31931F37-3F4E-4E9D-934B-3FE74EAFE8E1}">
      <dgm:prSet phldrT="[Text]" custT="1"/>
      <dgm:spPr/>
      <dgm:t>
        <a:bodyPr/>
        <a:lstStyle/>
        <a:p>
          <a:r>
            <a:rPr lang="en-NZ" sz="1500" b="0" i="0" dirty="0">
              <a:latin typeface="+mn-lt"/>
              <a:cs typeface="Times New Roman" panose="02020603050405020304" pitchFamily="18" charset="0"/>
            </a:rPr>
            <a:t>Plan launch </a:t>
          </a:r>
          <a:br>
            <a:rPr lang="en-NZ" sz="1500" b="0" i="0" dirty="0">
              <a:latin typeface="+mn-lt"/>
              <a:cs typeface="Times New Roman" panose="02020603050405020304" pitchFamily="18" charset="0"/>
            </a:rPr>
          </a:br>
          <a:r>
            <a:rPr lang="en-NZ" sz="1500" b="0" i="0" dirty="0">
              <a:latin typeface="+mn-lt"/>
              <a:cs typeface="Times New Roman" panose="02020603050405020304" pitchFamily="18" charset="0"/>
            </a:rPr>
            <a:t>December 2019</a:t>
          </a:r>
        </a:p>
      </dgm:t>
    </dgm:pt>
    <dgm:pt modelId="{5915D719-EE87-427F-9B32-E934B1E58BD1}" type="parTrans" cxnId="{DE9A04E6-ACB4-498D-B6E8-FACB68AA167E}">
      <dgm:prSet/>
      <dgm:spPr/>
      <dgm:t>
        <a:bodyPr/>
        <a:lstStyle/>
        <a:p>
          <a:endParaRPr lang="en-NZ"/>
        </a:p>
      </dgm:t>
    </dgm:pt>
    <dgm:pt modelId="{FCAB40EE-9DA6-4565-90E3-225F9717248F}" type="sibTrans" cxnId="{DE9A04E6-ACB4-498D-B6E8-FACB68AA167E}">
      <dgm:prSet/>
      <dgm:spPr/>
      <dgm:t>
        <a:bodyPr/>
        <a:lstStyle/>
        <a:p>
          <a:endParaRPr lang="en-NZ"/>
        </a:p>
      </dgm:t>
    </dgm:pt>
    <dgm:pt modelId="{66FE7832-EFE6-46DE-B576-A969308E0EF4}" type="pres">
      <dgm:prSet presAssocID="{CDDAC752-01A3-48EF-B63B-BD6652D04650}" presName="CompostProcess" presStyleCnt="0">
        <dgm:presLayoutVars>
          <dgm:dir/>
          <dgm:resizeHandles val="exact"/>
        </dgm:presLayoutVars>
      </dgm:prSet>
      <dgm:spPr/>
    </dgm:pt>
    <dgm:pt modelId="{A2A1B710-4680-41BE-B1B7-E78B2E2B9266}" type="pres">
      <dgm:prSet presAssocID="{CDDAC752-01A3-48EF-B63B-BD6652D04650}" presName="arrow" presStyleLbl="bgShp" presStyleIdx="0" presStyleCnt="1"/>
      <dgm:spPr/>
    </dgm:pt>
    <dgm:pt modelId="{7BC904EB-6AEA-447D-8497-7E86E6D896F4}" type="pres">
      <dgm:prSet presAssocID="{CDDAC752-01A3-48EF-B63B-BD6652D04650}" presName="linearProcess" presStyleCnt="0"/>
      <dgm:spPr/>
    </dgm:pt>
    <dgm:pt modelId="{6692F63C-3D67-412C-BA2D-A44CABE943C4}" type="pres">
      <dgm:prSet presAssocID="{D6E52E1E-8B2B-4F14-B50A-EDF3D911C531}" presName="textNode" presStyleLbl="node1" presStyleIdx="0" presStyleCnt="6" custScaleX="129662">
        <dgm:presLayoutVars>
          <dgm:bulletEnabled val="1"/>
        </dgm:presLayoutVars>
      </dgm:prSet>
      <dgm:spPr/>
    </dgm:pt>
    <dgm:pt modelId="{0E130B0A-BB20-4F29-8EF1-4A4129814825}" type="pres">
      <dgm:prSet presAssocID="{0011F122-3C32-425D-9572-289B8E74D531}" presName="sibTrans" presStyleCnt="0"/>
      <dgm:spPr/>
    </dgm:pt>
    <dgm:pt modelId="{969BAD79-8F2B-405D-BD48-82DC5B65AF85}" type="pres">
      <dgm:prSet presAssocID="{8E4CD69C-9877-4B87-A8F4-74CBD56D2C14}" presName="textNode" presStyleLbl="node1" presStyleIdx="1" presStyleCnt="6">
        <dgm:presLayoutVars>
          <dgm:bulletEnabled val="1"/>
        </dgm:presLayoutVars>
      </dgm:prSet>
      <dgm:spPr/>
    </dgm:pt>
    <dgm:pt modelId="{C3FC3DF4-0E39-4381-8444-279D9BD81ABC}" type="pres">
      <dgm:prSet presAssocID="{E740B471-3A04-4D73-BC45-C82211E22DFB}" presName="sibTrans" presStyleCnt="0"/>
      <dgm:spPr/>
    </dgm:pt>
    <dgm:pt modelId="{7B08C747-FD12-4F00-A76B-2727EC4BFFF1}" type="pres">
      <dgm:prSet presAssocID="{00B7A9E0-06CE-4C51-8C4E-97D89F97D80C}" presName="textNode" presStyleLbl="node1" presStyleIdx="2" presStyleCnt="6">
        <dgm:presLayoutVars>
          <dgm:bulletEnabled val="1"/>
        </dgm:presLayoutVars>
      </dgm:prSet>
      <dgm:spPr/>
    </dgm:pt>
    <dgm:pt modelId="{4D911303-4F75-4602-AC44-CD8A5A70B8C1}" type="pres">
      <dgm:prSet presAssocID="{8FC1BD8E-B152-48D0-AAEB-DB09275EADFF}" presName="sibTrans" presStyleCnt="0"/>
      <dgm:spPr/>
    </dgm:pt>
    <dgm:pt modelId="{A0C30287-5ECF-42E1-8D20-0119CABEDA1F}" type="pres">
      <dgm:prSet presAssocID="{FC1EEFA5-C870-465F-BD58-584BF5279A91}" presName="textNode" presStyleLbl="node1" presStyleIdx="3" presStyleCnt="6">
        <dgm:presLayoutVars>
          <dgm:bulletEnabled val="1"/>
        </dgm:presLayoutVars>
      </dgm:prSet>
      <dgm:spPr/>
    </dgm:pt>
    <dgm:pt modelId="{C9A2BACC-2145-4808-B538-73DC34DC5A85}" type="pres">
      <dgm:prSet presAssocID="{6A05C345-D9C6-4391-84D3-3F664CD42951}" presName="sibTrans" presStyleCnt="0"/>
      <dgm:spPr/>
    </dgm:pt>
    <dgm:pt modelId="{81EBB978-DA17-4759-AD3D-7FC0B85F257E}" type="pres">
      <dgm:prSet presAssocID="{757F2806-509C-4B98-B39B-DD6D532F5C45}" presName="textNode" presStyleLbl="node1" presStyleIdx="4" presStyleCnt="6">
        <dgm:presLayoutVars>
          <dgm:bulletEnabled val="1"/>
        </dgm:presLayoutVars>
      </dgm:prSet>
      <dgm:spPr/>
    </dgm:pt>
    <dgm:pt modelId="{2B92A988-2469-42EB-AC8A-3BC9F79F3161}" type="pres">
      <dgm:prSet presAssocID="{B0434070-70DA-4795-8EB1-4B1522878932}" presName="sibTrans" presStyleCnt="0"/>
      <dgm:spPr/>
    </dgm:pt>
    <dgm:pt modelId="{FD2FFDFD-AFC0-4A46-AAEB-9E78E0CB8795}" type="pres">
      <dgm:prSet presAssocID="{31931F37-3F4E-4E9D-934B-3FE74EAFE8E1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3CC0212B-671C-4EBA-8691-C645F2B0648F}" srcId="{CDDAC752-01A3-48EF-B63B-BD6652D04650}" destId="{00B7A9E0-06CE-4C51-8C4E-97D89F97D80C}" srcOrd="2" destOrd="0" parTransId="{8B30A623-CE25-41E8-B38A-AE356DC440F4}" sibTransId="{8FC1BD8E-B152-48D0-AAEB-DB09275EADFF}"/>
    <dgm:cxn modelId="{0C9B4A5D-F670-46AB-A883-4A76BA1B76E4}" type="presOf" srcId="{FC1EEFA5-C870-465F-BD58-584BF5279A91}" destId="{A0C30287-5ECF-42E1-8D20-0119CABEDA1F}" srcOrd="0" destOrd="0" presId="urn:microsoft.com/office/officeart/2005/8/layout/hProcess9"/>
    <dgm:cxn modelId="{791F2C60-2222-4366-A663-1D5EC711E61A}" type="presOf" srcId="{757F2806-509C-4B98-B39B-DD6D532F5C45}" destId="{81EBB978-DA17-4759-AD3D-7FC0B85F257E}" srcOrd="0" destOrd="0" presId="urn:microsoft.com/office/officeart/2005/8/layout/hProcess9"/>
    <dgm:cxn modelId="{01B29560-D932-4CE9-81ED-EC50885B4B5B}" srcId="{CDDAC752-01A3-48EF-B63B-BD6652D04650}" destId="{8E4CD69C-9877-4B87-A8F4-74CBD56D2C14}" srcOrd="1" destOrd="0" parTransId="{8F7BB4B6-21A6-49ED-94C1-06960A616538}" sibTransId="{E740B471-3A04-4D73-BC45-C82211E22DFB}"/>
    <dgm:cxn modelId="{FA6AD279-7572-4F84-A68E-71879E01C12C}" srcId="{CDDAC752-01A3-48EF-B63B-BD6652D04650}" destId="{FC1EEFA5-C870-465F-BD58-584BF5279A91}" srcOrd="3" destOrd="0" parTransId="{984D58F3-CB34-41FD-855F-100E95799D96}" sibTransId="{6A05C345-D9C6-4391-84D3-3F664CD42951}"/>
    <dgm:cxn modelId="{B41BA08D-4E01-46B1-B158-55FE7F638EF9}" type="presOf" srcId="{CDDAC752-01A3-48EF-B63B-BD6652D04650}" destId="{66FE7832-EFE6-46DE-B576-A969308E0EF4}" srcOrd="0" destOrd="0" presId="urn:microsoft.com/office/officeart/2005/8/layout/hProcess9"/>
    <dgm:cxn modelId="{9D061B97-7312-4725-9267-C3EAAA55F716}" type="presOf" srcId="{31931F37-3F4E-4E9D-934B-3FE74EAFE8E1}" destId="{FD2FFDFD-AFC0-4A46-AAEB-9E78E0CB8795}" srcOrd="0" destOrd="0" presId="urn:microsoft.com/office/officeart/2005/8/layout/hProcess9"/>
    <dgm:cxn modelId="{8348B89B-5344-4243-94E0-FA4E14C0A9B1}" srcId="{CDDAC752-01A3-48EF-B63B-BD6652D04650}" destId="{757F2806-509C-4B98-B39B-DD6D532F5C45}" srcOrd="4" destOrd="0" parTransId="{0AF3C9F6-3CBC-41CC-B059-026CC11BAF1F}" sibTransId="{B0434070-70DA-4795-8EB1-4B1522878932}"/>
    <dgm:cxn modelId="{99E581A7-63D0-4C74-8D34-69427A0A334A}" srcId="{CDDAC752-01A3-48EF-B63B-BD6652D04650}" destId="{D6E52E1E-8B2B-4F14-B50A-EDF3D911C531}" srcOrd="0" destOrd="0" parTransId="{693EEBC5-473C-48BD-BC0C-C9A81E4210BF}" sibTransId="{0011F122-3C32-425D-9572-289B8E74D531}"/>
    <dgm:cxn modelId="{6F71AAD1-A705-4802-9BD5-017F5BEAB455}" type="presOf" srcId="{D6E52E1E-8B2B-4F14-B50A-EDF3D911C531}" destId="{6692F63C-3D67-412C-BA2D-A44CABE943C4}" srcOrd="0" destOrd="0" presId="urn:microsoft.com/office/officeart/2005/8/layout/hProcess9"/>
    <dgm:cxn modelId="{2F0315DF-67C5-483B-B2FE-A9D17EC044AF}" type="presOf" srcId="{8E4CD69C-9877-4B87-A8F4-74CBD56D2C14}" destId="{969BAD79-8F2B-405D-BD48-82DC5B65AF85}" srcOrd="0" destOrd="0" presId="urn:microsoft.com/office/officeart/2005/8/layout/hProcess9"/>
    <dgm:cxn modelId="{DE9A04E6-ACB4-498D-B6E8-FACB68AA167E}" srcId="{CDDAC752-01A3-48EF-B63B-BD6652D04650}" destId="{31931F37-3F4E-4E9D-934B-3FE74EAFE8E1}" srcOrd="5" destOrd="0" parTransId="{5915D719-EE87-427F-9B32-E934B1E58BD1}" sibTransId="{FCAB40EE-9DA6-4565-90E3-225F9717248F}"/>
    <dgm:cxn modelId="{81FB5BF6-05AA-4B46-AAAB-49E1AC162E6F}" type="presOf" srcId="{00B7A9E0-06CE-4C51-8C4E-97D89F97D80C}" destId="{7B08C747-FD12-4F00-A76B-2727EC4BFFF1}" srcOrd="0" destOrd="0" presId="urn:microsoft.com/office/officeart/2005/8/layout/hProcess9"/>
    <dgm:cxn modelId="{B807CF16-9F3F-4FDD-A1E9-7A978C6FDABF}" type="presParOf" srcId="{66FE7832-EFE6-46DE-B576-A969308E0EF4}" destId="{A2A1B710-4680-41BE-B1B7-E78B2E2B9266}" srcOrd="0" destOrd="0" presId="urn:microsoft.com/office/officeart/2005/8/layout/hProcess9"/>
    <dgm:cxn modelId="{2A3B2C55-E2BA-4116-BC77-9ABE33155D2A}" type="presParOf" srcId="{66FE7832-EFE6-46DE-B576-A969308E0EF4}" destId="{7BC904EB-6AEA-447D-8497-7E86E6D896F4}" srcOrd="1" destOrd="0" presId="urn:microsoft.com/office/officeart/2005/8/layout/hProcess9"/>
    <dgm:cxn modelId="{5DA599DF-3D30-42DC-9E0B-6C0AD24235A4}" type="presParOf" srcId="{7BC904EB-6AEA-447D-8497-7E86E6D896F4}" destId="{6692F63C-3D67-412C-BA2D-A44CABE943C4}" srcOrd="0" destOrd="0" presId="urn:microsoft.com/office/officeart/2005/8/layout/hProcess9"/>
    <dgm:cxn modelId="{77D13CF9-326B-4A9B-AFE8-0729A7513FEB}" type="presParOf" srcId="{7BC904EB-6AEA-447D-8497-7E86E6D896F4}" destId="{0E130B0A-BB20-4F29-8EF1-4A4129814825}" srcOrd="1" destOrd="0" presId="urn:microsoft.com/office/officeart/2005/8/layout/hProcess9"/>
    <dgm:cxn modelId="{EF5ABE23-7F70-41AE-BF14-C4DE758BB526}" type="presParOf" srcId="{7BC904EB-6AEA-447D-8497-7E86E6D896F4}" destId="{969BAD79-8F2B-405D-BD48-82DC5B65AF85}" srcOrd="2" destOrd="0" presId="urn:microsoft.com/office/officeart/2005/8/layout/hProcess9"/>
    <dgm:cxn modelId="{E3D164BD-9D6E-4D67-A655-3A2A85C2E621}" type="presParOf" srcId="{7BC904EB-6AEA-447D-8497-7E86E6D896F4}" destId="{C3FC3DF4-0E39-4381-8444-279D9BD81ABC}" srcOrd="3" destOrd="0" presId="urn:microsoft.com/office/officeart/2005/8/layout/hProcess9"/>
    <dgm:cxn modelId="{60A214BB-F28F-4920-BCEE-CED505B084FC}" type="presParOf" srcId="{7BC904EB-6AEA-447D-8497-7E86E6D896F4}" destId="{7B08C747-FD12-4F00-A76B-2727EC4BFFF1}" srcOrd="4" destOrd="0" presId="urn:microsoft.com/office/officeart/2005/8/layout/hProcess9"/>
    <dgm:cxn modelId="{E33F438C-872C-42E8-A15A-9E8DEF067738}" type="presParOf" srcId="{7BC904EB-6AEA-447D-8497-7E86E6D896F4}" destId="{4D911303-4F75-4602-AC44-CD8A5A70B8C1}" srcOrd="5" destOrd="0" presId="urn:microsoft.com/office/officeart/2005/8/layout/hProcess9"/>
    <dgm:cxn modelId="{5F05EDFA-ABB5-4C19-83F8-3593FFCFCA15}" type="presParOf" srcId="{7BC904EB-6AEA-447D-8497-7E86E6D896F4}" destId="{A0C30287-5ECF-42E1-8D20-0119CABEDA1F}" srcOrd="6" destOrd="0" presId="urn:microsoft.com/office/officeart/2005/8/layout/hProcess9"/>
    <dgm:cxn modelId="{CFBDAE49-0A8E-4266-9736-C664A6D043F1}" type="presParOf" srcId="{7BC904EB-6AEA-447D-8497-7E86E6D896F4}" destId="{C9A2BACC-2145-4808-B538-73DC34DC5A85}" srcOrd="7" destOrd="0" presId="urn:microsoft.com/office/officeart/2005/8/layout/hProcess9"/>
    <dgm:cxn modelId="{274F6D6C-858B-42FF-B73F-E62C174EDEA3}" type="presParOf" srcId="{7BC904EB-6AEA-447D-8497-7E86E6D896F4}" destId="{81EBB978-DA17-4759-AD3D-7FC0B85F257E}" srcOrd="8" destOrd="0" presId="urn:microsoft.com/office/officeart/2005/8/layout/hProcess9"/>
    <dgm:cxn modelId="{E4963E5E-0D5F-4AFF-BDBC-E8C60B26B9E7}" type="presParOf" srcId="{7BC904EB-6AEA-447D-8497-7E86E6D896F4}" destId="{2B92A988-2469-42EB-AC8A-3BC9F79F3161}" srcOrd="9" destOrd="0" presId="urn:microsoft.com/office/officeart/2005/8/layout/hProcess9"/>
    <dgm:cxn modelId="{4C60928D-8060-457B-8517-0CE66D77B068}" type="presParOf" srcId="{7BC904EB-6AEA-447D-8497-7E86E6D896F4}" destId="{FD2FFDFD-AFC0-4A46-AAEB-9E78E0CB879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48BA7-50A2-4A2A-88D1-575645FDCA71}">
      <dsp:nvSpPr>
        <dsp:cNvPr id="0" name=""/>
        <dsp:cNvSpPr/>
      </dsp:nvSpPr>
      <dsp:spPr>
        <a:xfrm>
          <a:off x="0" y="157263"/>
          <a:ext cx="140321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 dirty="0"/>
            <a:t>1. Plan Overview</a:t>
          </a:r>
        </a:p>
      </dsp:txBody>
      <dsp:txXfrm>
        <a:off x="0" y="157263"/>
        <a:ext cx="1403210" cy="1287000"/>
      </dsp:txXfrm>
    </dsp:sp>
    <dsp:sp modelId="{62DCE613-A6B9-4096-86A3-2D01FA0AC2F9}">
      <dsp:nvSpPr>
        <dsp:cNvPr id="0" name=""/>
        <dsp:cNvSpPr/>
      </dsp:nvSpPr>
      <dsp:spPr>
        <a:xfrm>
          <a:off x="1403210" y="157263"/>
          <a:ext cx="280642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3B0B5-2452-44B2-A477-EA9071A7D6FC}">
      <dsp:nvSpPr>
        <dsp:cNvPr id="0" name=""/>
        <dsp:cNvSpPr/>
      </dsp:nvSpPr>
      <dsp:spPr>
        <a:xfrm>
          <a:off x="1796109" y="157263"/>
          <a:ext cx="3816731" cy="1287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b="0" kern="1200" dirty="0"/>
            <a:t>Structure and format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b="0" kern="1200" dirty="0"/>
            <a:t>Content</a:t>
          </a:r>
        </a:p>
      </dsp:txBody>
      <dsp:txXfrm>
        <a:off x="1796109" y="157263"/>
        <a:ext cx="3816731" cy="1287000"/>
      </dsp:txXfrm>
    </dsp:sp>
    <dsp:sp modelId="{AB575C6B-2418-4AC5-8A10-FCDB7B0343C8}">
      <dsp:nvSpPr>
        <dsp:cNvPr id="0" name=""/>
        <dsp:cNvSpPr/>
      </dsp:nvSpPr>
      <dsp:spPr>
        <a:xfrm>
          <a:off x="0" y="1678263"/>
          <a:ext cx="140321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 dirty="0"/>
            <a:t>2. Next steps</a:t>
          </a:r>
        </a:p>
      </dsp:txBody>
      <dsp:txXfrm>
        <a:off x="0" y="1678263"/>
        <a:ext cx="1403210" cy="1287000"/>
      </dsp:txXfrm>
    </dsp:sp>
    <dsp:sp modelId="{A23DC64C-DFC0-4687-A654-FD5CDF5A1A4C}">
      <dsp:nvSpPr>
        <dsp:cNvPr id="0" name=""/>
        <dsp:cNvSpPr/>
      </dsp:nvSpPr>
      <dsp:spPr>
        <a:xfrm>
          <a:off x="1403210" y="1678263"/>
          <a:ext cx="280642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850D4-BB92-4426-8E3D-C2D0A7BD90A2}">
      <dsp:nvSpPr>
        <dsp:cNvPr id="0" name=""/>
        <dsp:cNvSpPr/>
      </dsp:nvSpPr>
      <dsp:spPr>
        <a:xfrm>
          <a:off x="1796109" y="1678263"/>
          <a:ext cx="3816731" cy="1287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b="0" kern="1200" dirty="0"/>
            <a:t>Engagement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b="0" kern="1200" dirty="0"/>
            <a:t>Timeframes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900" b="0" kern="1200" dirty="0"/>
            <a:t>Plan design</a:t>
          </a:r>
        </a:p>
      </dsp:txBody>
      <dsp:txXfrm>
        <a:off x="1796109" y="1678263"/>
        <a:ext cx="3816731" cy="128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7DF5A-CAB5-41E1-A74A-4AA391D302F2}">
      <dsp:nvSpPr>
        <dsp:cNvPr id="0" name=""/>
        <dsp:cNvSpPr/>
      </dsp:nvSpPr>
      <dsp:spPr>
        <a:xfrm>
          <a:off x="1811190" y="1368369"/>
          <a:ext cx="169515" cy="1322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220"/>
              </a:lnTo>
              <a:lnTo>
                <a:pt x="169515" y="13222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5DD29-3D85-4F1E-80DB-B3D691506C31}">
      <dsp:nvSpPr>
        <dsp:cNvPr id="0" name=""/>
        <dsp:cNvSpPr/>
      </dsp:nvSpPr>
      <dsp:spPr>
        <a:xfrm>
          <a:off x="1811190" y="1368369"/>
          <a:ext cx="169515" cy="519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47"/>
              </a:lnTo>
              <a:lnTo>
                <a:pt x="169515" y="5198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F8D1B-6CAF-4B4E-9CBF-EE2F76365F63}">
      <dsp:nvSpPr>
        <dsp:cNvPr id="0" name=""/>
        <dsp:cNvSpPr/>
      </dsp:nvSpPr>
      <dsp:spPr>
        <a:xfrm>
          <a:off x="1579519" y="565996"/>
          <a:ext cx="683712" cy="237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60"/>
              </a:lnTo>
              <a:lnTo>
                <a:pt x="683712" y="118660"/>
              </a:lnTo>
              <a:lnTo>
                <a:pt x="683712" y="23732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B3E48-E582-4558-A300-1F26F9ADD0E0}">
      <dsp:nvSpPr>
        <dsp:cNvPr id="0" name=""/>
        <dsp:cNvSpPr/>
      </dsp:nvSpPr>
      <dsp:spPr>
        <a:xfrm>
          <a:off x="895806" y="565996"/>
          <a:ext cx="683712" cy="237321"/>
        </a:xfrm>
        <a:custGeom>
          <a:avLst/>
          <a:gdLst/>
          <a:ahLst/>
          <a:cxnLst/>
          <a:rect l="0" t="0" r="0" b="0"/>
          <a:pathLst>
            <a:path>
              <a:moveTo>
                <a:pt x="683712" y="0"/>
              </a:moveTo>
              <a:lnTo>
                <a:pt x="683712" y="118660"/>
              </a:lnTo>
              <a:lnTo>
                <a:pt x="0" y="118660"/>
              </a:lnTo>
              <a:lnTo>
                <a:pt x="0" y="23732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C1C8C-9FD1-4F0F-9C59-F60601393DC3}">
      <dsp:nvSpPr>
        <dsp:cNvPr id="0" name=""/>
        <dsp:cNvSpPr/>
      </dsp:nvSpPr>
      <dsp:spPr>
        <a:xfrm>
          <a:off x="1014467" y="944"/>
          <a:ext cx="1130103" cy="5650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+mn-lt"/>
              <a:cs typeface="Times New Roman" panose="02020603050405020304" pitchFamily="18" charset="0"/>
            </a:rPr>
            <a:t>Action</a:t>
          </a:r>
        </a:p>
      </dsp:txBody>
      <dsp:txXfrm>
        <a:off x="1014467" y="944"/>
        <a:ext cx="1130103" cy="565051"/>
      </dsp:txXfrm>
    </dsp:sp>
    <dsp:sp modelId="{D934DD66-4396-4C39-8C8E-67881680E5AC}">
      <dsp:nvSpPr>
        <dsp:cNvPr id="0" name=""/>
        <dsp:cNvSpPr/>
      </dsp:nvSpPr>
      <dsp:spPr>
        <a:xfrm>
          <a:off x="330754" y="803317"/>
          <a:ext cx="1130103" cy="5650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+mn-lt"/>
              <a:cs typeface="Times New Roman" panose="02020603050405020304" pitchFamily="18" charset="0"/>
            </a:rPr>
            <a:t>Overview / Introduction</a:t>
          </a:r>
        </a:p>
      </dsp:txBody>
      <dsp:txXfrm>
        <a:off x="330754" y="803317"/>
        <a:ext cx="1130103" cy="565051"/>
      </dsp:txXfrm>
    </dsp:sp>
    <dsp:sp modelId="{971A0558-984B-4106-9A1D-B088E4942AD1}">
      <dsp:nvSpPr>
        <dsp:cNvPr id="0" name=""/>
        <dsp:cNvSpPr/>
      </dsp:nvSpPr>
      <dsp:spPr>
        <a:xfrm>
          <a:off x="1698179" y="803317"/>
          <a:ext cx="1130103" cy="5650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+mn-lt"/>
              <a:cs typeface="Times New Roman" panose="02020603050405020304" pitchFamily="18" charset="0"/>
            </a:rPr>
            <a:t>Work programme</a:t>
          </a:r>
        </a:p>
      </dsp:txBody>
      <dsp:txXfrm>
        <a:off x="1698179" y="803317"/>
        <a:ext cx="1130103" cy="565051"/>
      </dsp:txXfrm>
    </dsp:sp>
    <dsp:sp modelId="{796F5779-C367-48E2-AAC3-E177FF378FAD}">
      <dsp:nvSpPr>
        <dsp:cNvPr id="0" name=""/>
        <dsp:cNvSpPr/>
      </dsp:nvSpPr>
      <dsp:spPr>
        <a:xfrm>
          <a:off x="1980705" y="1605691"/>
          <a:ext cx="1130103" cy="5650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+mn-lt"/>
              <a:cs typeface="Times New Roman" panose="02020603050405020304" pitchFamily="18" charset="0"/>
            </a:rPr>
            <a:t>Sub-action / project</a:t>
          </a:r>
        </a:p>
      </dsp:txBody>
      <dsp:txXfrm>
        <a:off x="1980705" y="1605691"/>
        <a:ext cx="1130103" cy="565051"/>
      </dsp:txXfrm>
    </dsp:sp>
    <dsp:sp modelId="{44FC6280-8D92-49BE-840A-310A79A3E99F}">
      <dsp:nvSpPr>
        <dsp:cNvPr id="0" name=""/>
        <dsp:cNvSpPr/>
      </dsp:nvSpPr>
      <dsp:spPr>
        <a:xfrm>
          <a:off x="1980705" y="2408064"/>
          <a:ext cx="1130103" cy="5650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+mn-lt"/>
              <a:cs typeface="Times New Roman" panose="02020603050405020304" pitchFamily="18" charset="0"/>
            </a:rPr>
            <a:t>Sub-action / project</a:t>
          </a:r>
        </a:p>
      </dsp:txBody>
      <dsp:txXfrm>
        <a:off x="1980705" y="2408064"/>
        <a:ext cx="1130103" cy="565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1B710-4680-41BE-B1B7-E78B2E2B9266}">
      <dsp:nvSpPr>
        <dsp:cNvPr id="0" name=""/>
        <dsp:cNvSpPr/>
      </dsp:nvSpPr>
      <dsp:spPr>
        <a:xfrm>
          <a:off x="758782" y="0"/>
          <a:ext cx="8599530" cy="275828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2F63C-3D67-412C-BA2D-A44CABE943C4}">
      <dsp:nvSpPr>
        <dsp:cNvPr id="0" name=""/>
        <dsp:cNvSpPr/>
      </dsp:nvSpPr>
      <dsp:spPr>
        <a:xfrm>
          <a:off x="2446" y="827484"/>
          <a:ext cx="1838957" cy="11033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Te Maru o Kaituna Workshop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22 Feb &amp; Mar 2019</a:t>
          </a:r>
        </a:p>
      </dsp:txBody>
      <dsp:txXfrm>
        <a:off x="56305" y="881343"/>
        <a:ext cx="1731239" cy="995595"/>
      </dsp:txXfrm>
    </dsp:sp>
    <dsp:sp modelId="{969BAD79-8F2B-405D-BD48-82DC5B65AF85}">
      <dsp:nvSpPr>
        <dsp:cNvPr id="0" name=""/>
        <dsp:cNvSpPr/>
      </dsp:nvSpPr>
      <dsp:spPr>
        <a:xfrm>
          <a:off x="2077782" y="827484"/>
          <a:ext cx="1418270" cy="11033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Working draft of the Action Plan </a:t>
          </a:r>
          <a:br>
            <a:rPr lang="en-NZ" sz="1500" b="0" i="0" kern="1200" dirty="0">
              <a:latin typeface="+mn-lt"/>
              <a:cs typeface="Times New Roman" panose="02020603050405020304" pitchFamily="18" charset="0"/>
            </a:rPr>
          </a:b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28 June 2019</a:t>
          </a:r>
        </a:p>
      </dsp:txBody>
      <dsp:txXfrm>
        <a:off x="2131641" y="881343"/>
        <a:ext cx="1310552" cy="995595"/>
      </dsp:txXfrm>
    </dsp:sp>
    <dsp:sp modelId="{7B08C747-FD12-4F00-A76B-2727EC4BFFF1}">
      <dsp:nvSpPr>
        <dsp:cNvPr id="0" name=""/>
        <dsp:cNvSpPr/>
      </dsp:nvSpPr>
      <dsp:spPr>
        <a:xfrm>
          <a:off x="3732431" y="827484"/>
          <a:ext cx="1418270" cy="11033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Plan engagement</a:t>
          </a:r>
          <a:br>
            <a:rPr lang="en-NZ" sz="1500" b="0" i="0" kern="1200" dirty="0">
              <a:latin typeface="+mn-lt"/>
              <a:cs typeface="Times New Roman" panose="02020603050405020304" pitchFamily="18" charset="0"/>
            </a:rPr>
          </a:b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July – early August</a:t>
          </a:r>
        </a:p>
      </dsp:txBody>
      <dsp:txXfrm>
        <a:off x="3786290" y="881343"/>
        <a:ext cx="1310552" cy="995595"/>
      </dsp:txXfrm>
    </dsp:sp>
    <dsp:sp modelId="{A0C30287-5ECF-42E1-8D20-0119CABEDA1F}">
      <dsp:nvSpPr>
        <dsp:cNvPr id="0" name=""/>
        <dsp:cNvSpPr/>
      </dsp:nvSpPr>
      <dsp:spPr>
        <a:xfrm>
          <a:off x="5387080" y="827484"/>
          <a:ext cx="1418270" cy="11033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Incorporate feedback </a:t>
          </a:r>
          <a:br>
            <a:rPr lang="en-NZ" sz="1500" b="0" i="0" kern="1200" dirty="0">
              <a:latin typeface="+mn-lt"/>
              <a:cs typeface="Times New Roman" panose="02020603050405020304" pitchFamily="18" charset="0"/>
            </a:rPr>
          </a:b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9 August</a:t>
          </a:r>
        </a:p>
      </dsp:txBody>
      <dsp:txXfrm>
        <a:off x="5440939" y="881343"/>
        <a:ext cx="1310552" cy="995595"/>
      </dsp:txXfrm>
    </dsp:sp>
    <dsp:sp modelId="{81EBB978-DA17-4759-AD3D-7FC0B85F257E}">
      <dsp:nvSpPr>
        <dsp:cNvPr id="0" name=""/>
        <dsp:cNvSpPr/>
      </dsp:nvSpPr>
      <dsp:spPr>
        <a:xfrm>
          <a:off x="7041729" y="827484"/>
          <a:ext cx="1418270" cy="11033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Plan to Te Maru o Kaituna </a:t>
          </a:r>
          <a:br>
            <a:rPr lang="en-NZ" sz="1500" b="0" i="0" kern="1200" dirty="0">
              <a:latin typeface="+mn-lt"/>
              <a:cs typeface="Times New Roman" panose="02020603050405020304" pitchFamily="18" charset="0"/>
            </a:rPr>
          </a:b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(for approval</a:t>
          </a:r>
          <a:br>
            <a:rPr lang="en-NZ" sz="1500" b="0" i="0" kern="1200" dirty="0">
              <a:latin typeface="+mn-lt"/>
              <a:cs typeface="Times New Roman" panose="02020603050405020304" pitchFamily="18" charset="0"/>
            </a:rPr>
          </a:b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30 Aug 2019</a:t>
          </a:r>
        </a:p>
      </dsp:txBody>
      <dsp:txXfrm>
        <a:off x="7095588" y="881343"/>
        <a:ext cx="1310552" cy="995595"/>
      </dsp:txXfrm>
    </dsp:sp>
    <dsp:sp modelId="{FD2FFDFD-AFC0-4A46-AAEB-9E78E0CB8795}">
      <dsp:nvSpPr>
        <dsp:cNvPr id="0" name=""/>
        <dsp:cNvSpPr/>
      </dsp:nvSpPr>
      <dsp:spPr>
        <a:xfrm>
          <a:off x="8696378" y="827484"/>
          <a:ext cx="1418270" cy="11033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Plan launch </a:t>
          </a:r>
          <a:br>
            <a:rPr lang="en-NZ" sz="1500" b="0" i="0" kern="1200" dirty="0">
              <a:latin typeface="+mn-lt"/>
              <a:cs typeface="Times New Roman" panose="02020603050405020304" pitchFamily="18" charset="0"/>
            </a:rPr>
          </a:br>
          <a:r>
            <a:rPr lang="en-NZ" sz="1500" b="0" i="0" kern="1200" dirty="0">
              <a:latin typeface="+mn-lt"/>
              <a:cs typeface="Times New Roman" panose="02020603050405020304" pitchFamily="18" charset="0"/>
            </a:rPr>
            <a:t>December 2019</a:t>
          </a:r>
        </a:p>
      </dsp:txBody>
      <dsp:txXfrm>
        <a:off x="8750237" y="881343"/>
        <a:ext cx="1310552" cy="995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27F58D-6D13-496E-B289-4C3F45AE28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595E4-F9CF-49C0-AC28-A437C559E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NZ"/>
              <a:t>22/02/2019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3F9B0-314E-438B-8465-74A286EC2E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F5594-33E5-4AD7-9009-46C2B13FBE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98A36-F105-4207-82E4-66DED47564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534463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NZ"/>
              <a:t>22/02/2019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760DF-7993-44A7-8D96-500162E40B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395740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64178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91295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501773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97930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47212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61877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879266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97267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011923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24555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09391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8B25-4E23-4A17-8064-3B4708302BAF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9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BA440D-49EF-4C36-937E-F3279EDFD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02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98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407" y="1894110"/>
            <a:ext cx="27021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Kaituna Action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408" y="3913847"/>
            <a:ext cx="285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Elva Conroy (consultant)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407" y="4934478"/>
            <a:ext cx="232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28 June 2019</a:t>
            </a:r>
            <a:endParaRPr lang="en-NZ" sz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773" y="20721"/>
            <a:ext cx="3183255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994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083" y="625156"/>
            <a:ext cx="763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Timeframes and plan design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AA102C9-2906-4829-A60A-A05551B4D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612022"/>
              </p:ext>
            </p:extLst>
          </p:nvPr>
        </p:nvGraphicFramePr>
        <p:xfrm>
          <a:off x="849083" y="1366570"/>
          <a:ext cx="10117095" cy="275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32492BA-581F-4F82-B093-0142329C03F0}"/>
              </a:ext>
            </a:extLst>
          </p:cNvPr>
          <p:cNvSpPr txBox="1"/>
          <p:nvPr/>
        </p:nvSpPr>
        <p:spPr>
          <a:xfrm>
            <a:off x="2924070" y="4318112"/>
            <a:ext cx="140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i="1" dirty="0"/>
              <a:t>Word </a:t>
            </a:r>
            <a:br>
              <a:rPr lang="en-NZ" sz="1600" i="1" dirty="0"/>
            </a:br>
            <a:r>
              <a:rPr lang="en-NZ" sz="1600" i="1" dirty="0"/>
              <a:t>version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D16B9-4BF8-43F6-9872-6D38B978CAEA}"/>
              </a:ext>
            </a:extLst>
          </p:cNvPr>
          <p:cNvSpPr txBox="1"/>
          <p:nvPr/>
        </p:nvSpPr>
        <p:spPr>
          <a:xfrm>
            <a:off x="7901357" y="4331383"/>
            <a:ext cx="140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i="1" dirty="0"/>
              <a:t>Word </a:t>
            </a:r>
            <a:br>
              <a:rPr lang="en-NZ" sz="1600" i="1" dirty="0"/>
            </a:br>
            <a:r>
              <a:rPr lang="en-NZ" sz="1600" i="1" dirty="0"/>
              <a:t>version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5ACE7-BAF7-4CD0-AFBA-6CD9FC5B11D4}"/>
              </a:ext>
            </a:extLst>
          </p:cNvPr>
          <p:cNvSpPr txBox="1"/>
          <p:nvPr/>
        </p:nvSpPr>
        <p:spPr>
          <a:xfrm>
            <a:off x="9487319" y="4318112"/>
            <a:ext cx="140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i="1" dirty="0"/>
              <a:t>Publish-ready version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3DCFD-34D7-4923-8303-21BEB77B8104}"/>
              </a:ext>
            </a:extLst>
          </p:cNvPr>
          <p:cNvSpPr txBox="1"/>
          <p:nvPr/>
        </p:nvSpPr>
        <p:spPr>
          <a:xfrm>
            <a:off x="849083" y="4318112"/>
            <a:ext cx="140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/>
              <a:t>Document format: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1A9CDE-A0BA-4C57-933A-1C1F8EB6D1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657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" y="0"/>
            <a:ext cx="12276632" cy="691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4054"/>
            <a:ext cx="2024539" cy="277987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BF330D-A8D3-49F6-93E2-0E82E9BE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02243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will cover today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623B5DD-1DDB-479C-908A-9F1ED45A56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620051"/>
              </p:ext>
            </p:extLst>
          </p:nvPr>
        </p:nvGraphicFramePr>
        <p:xfrm>
          <a:off x="737717" y="1962150"/>
          <a:ext cx="5612841" cy="312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84029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" y="0"/>
            <a:ext cx="12276632" cy="691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4054"/>
            <a:ext cx="2024539" cy="2779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5AB707-8980-47DC-AB19-8C3236CF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540" y="3456000"/>
            <a:ext cx="10515600" cy="2852737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overview</a:t>
            </a:r>
          </a:p>
        </p:txBody>
      </p:sp>
    </p:spTree>
    <p:extLst>
      <p:ext uri="{BB962C8B-B14F-4D97-AF65-F5344CB8AC3E}">
        <p14:creationId xmlns:p14="http://schemas.microsoft.com/office/powerpoint/2010/main" val="379512566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083" y="625156"/>
            <a:ext cx="670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Brief: Write an Action Plan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083" y="1467787"/>
            <a:ext cx="67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i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life to the Kaituna River Document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9083" y="2452037"/>
            <a:ext cx="7239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rgbClr val="414141"/>
                </a:solidFill>
                <a:cs typeface="Times New Roman" panose="02020603050405020304" pitchFamily="18" charset="0"/>
              </a:rPr>
              <a:t>AND IN PARTICULAR: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4141"/>
                </a:solidFill>
                <a:cs typeface="Times New Roman" panose="02020603050405020304" pitchFamily="18" charset="0"/>
              </a:rPr>
              <a:t>Reflect matters raised in submissions, IMPs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Meet KRD objectives and outcomes, particularly those relating to restoration projects, cultural recognition elements (pou), education and wetlands.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4141"/>
                </a:solidFill>
                <a:cs typeface="Times New Roman" panose="02020603050405020304" pitchFamily="18" charset="0"/>
              </a:rPr>
              <a:t>Include clear and measurable 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4141"/>
                </a:solidFill>
                <a:cs typeface="Times New Roman" panose="02020603050405020304" pitchFamily="18" charset="0"/>
              </a:rPr>
              <a:t>Lead to coordinated and collaborative on-the-ground action.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EB11E-3B2B-4CCF-9A90-26B11D4B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271" y="647441"/>
            <a:ext cx="3719638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1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083" y="625156"/>
            <a:ext cx="771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Overview: Guiding principles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BCA41D-1C1C-49E2-9D6F-88726DDF78C9}"/>
              </a:ext>
            </a:extLst>
          </p:cNvPr>
          <p:cNvSpPr/>
          <p:nvPr/>
        </p:nvSpPr>
        <p:spPr>
          <a:xfrm>
            <a:off x="849083" y="1440253"/>
            <a:ext cx="101856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this Plan to be successful, we will do the following:</a:t>
            </a:r>
          </a:p>
          <a:p>
            <a:pPr marL="342900" lvl="0" indent="-342900">
              <a:buClr>
                <a:srgbClr val="00642D"/>
              </a:buClr>
              <a:buSzPts val="800"/>
              <a:buFont typeface="Symbol" panose="05050102010706020507" pitchFamily="18" charset="2"/>
              <a:buChar char=""/>
            </a:pPr>
            <a:r>
              <a:rPr lang="en-NZ" sz="2000" b="1" dirty="0">
                <a:solidFill>
                  <a:srgbClr val="63998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Kia whakakotahi | Integrated thinking and action </a:t>
            </a:r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- We will take an holistic and whole systems approach to improving the health of the Kaituna River. </a:t>
            </a:r>
          </a:p>
          <a:p>
            <a:pPr marL="685800"/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Clr>
                <a:srgbClr val="00642D"/>
              </a:buClr>
              <a:buSzPts val="800"/>
              <a:buFont typeface="Symbol" panose="05050102010706020507" pitchFamily="18" charset="2"/>
              <a:buChar char=""/>
            </a:pPr>
            <a:r>
              <a:rPr lang="en-NZ" sz="2000" b="1" dirty="0">
                <a:solidFill>
                  <a:srgbClr val="63998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Kia whakapiri | Collective action</a:t>
            </a:r>
            <a:r>
              <a:rPr lang="en-NZ" sz="2000" dirty="0">
                <a:solidFill>
                  <a:srgbClr val="63998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- We will work together to effect positive change for the Kaituna River and all it sustains.</a:t>
            </a:r>
          </a:p>
          <a:p>
            <a:pPr marL="685800"/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Clr>
                <a:srgbClr val="00642D"/>
              </a:buClr>
              <a:buSzPts val="800"/>
              <a:buFont typeface="Symbol" panose="05050102010706020507" pitchFamily="18" charset="2"/>
              <a:buChar char=""/>
            </a:pPr>
            <a:r>
              <a:rPr lang="en-NZ" sz="2000" b="1" dirty="0">
                <a:solidFill>
                  <a:srgbClr val="63998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Kia whakamārama | Collective enlightenment –</a:t>
            </a:r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We will share information / stories / data to build our collective awareness and understanding about the Kaituna Catchment. </a:t>
            </a:r>
          </a:p>
          <a:p>
            <a:pPr marL="685800"/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Clr>
                <a:srgbClr val="00642D"/>
              </a:buClr>
              <a:buSzPts val="800"/>
              <a:buFont typeface="Symbol" panose="05050102010706020507" pitchFamily="18" charset="2"/>
              <a:buChar char=""/>
            </a:pPr>
            <a:r>
              <a:rPr lang="en-NZ" sz="2000" b="1" dirty="0">
                <a:solidFill>
                  <a:srgbClr val="63998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Kia whakamana | Community empowerment </a:t>
            </a:r>
            <a:r>
              <a:rPr lang="en-NZ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We will encourage our communities to lead and/or be part of projects within the Kaituna River catchment. This includes tangata whenua, local care groups and schools.</a:t>
            </a:r>
          </a:p>
        </p:txBody>
      </p:sp>
    </p:spTree>
    <p:extLst>
      <p:ext uri="{BB962C8B-B14F-4D97-AF65-F5344CB8AC3E}">
        <p14:creationId xmlns:p14="http://schemas.microsoft.com/office/powerpoint/2010/main" val="429055900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083" y="625156"/>
            <a:ext cx="771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Overview: Structure and Format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083" y="1467787"/>
            <a:ext cx="67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i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Theme: Tuna / Eel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8988D-89F5-4F69-87B6-716D303F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3" y="2681670"/>
            <a:ext cx="4656713" cy="1438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637132-85BE-465B-85F7-A86FF9AF8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79" y="1453567"/>
            <a:ext cx="5262380" cy="38951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F89157-B5C5-4977-B071-1004436A8C1E}"/>
              </a:ext>
            </a:extLst>
          </p:cNvPr>
          <p:cNvSpPr/>
          <p:nvPr/>
        </p:nvSpPr>
        <p:spPr>
          <a:xfrm>
            <a:off x="3650841" y="4146107"/>
            <a:ext cx="117692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i="1" dirty="0"/>
              <a:t>Plan name</a:t>
            </a:r>
            <a:endParaRPr lang="en-US" sz="24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564FB5-0702-4A4D-8C09-CDD8A4FAF9E3}"/>
              </a:ext>
            </a:extLst>
          </p:cNvPr>
          <p:cNvSpPr/>
          <p:nvPr/>
        </p:nvSpPr>
        <p:spPr>
          <a:xfrm>
            <a:off x="8367703" y="5404433"/>
            <a:ext cx="148854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i="1" dirty="0"/>
              <a:t>Plan structure</a:t>
            </a:r>
            <a:endParaRPr lang="en-US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9FC6BB-26F2-43B0-813A-EA3C4C028809}"/>
              </a:ext>
            </a:extLst>
          </p:cNvPr>
          <p:cNvSpPr/>
          <p:nvPr/>
        </p:nvSpPr>
        <p:spPr>
          <a:xfrm>
            <a:off x="9982784" y="5590914"/>
            <a:ext cx="131799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i="1" dirty="0"/>
              <a:t>Plan actions</a:t>
            </a:r>
            <a:endParaRPr lang="en-US" sz="2400" i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C4C10A-C8DF-4324-A522-6E09A53DAF5E}"/>
              </a:ext>
            </a:extLst>
          </p:cNvPr>
          <p:cNvCxnSpPr>
            <a:cxnSpLocks/>
          </p:cNvCxnSpPr>
          <p:nvPr/>
        </p:nvCxnSpPr>
        <p:spPr>
          <a:xfrm>
            <a:off x="8536956" y="3483461"/>
            <a:ext cx="8896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BF865-092F-4686-913F-427581D63234}"/>
              </a:ext>
            </a:extLst>
          </p:cNvPr>
          <p:cNvCxnSpPr>
            <a:cxnSpLocks/>
          </p:cNvCxnSpPr>
          <p:nvPr/>
        </p:nvCxnSpPr>
        <p:spPr>
          <a:xfrm>
            <a:off x="8594106" y="3736344"/>
            <a:ext cx="553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DAF134-81C4-44AF-B6B4-AFF990C31D9B}"/>
              </a:ext>
            </a:extLst>
          </p:cNvPr>
          <p:cNvCxnSpPr>
            <a:cxnSpLocks/>
          </p:cNvCxnSpPr>
          <p:nvPr/>
        </p:nvCxnSpPr>
        <p:spPr>
          <a:xfrm>
            <a:off x="8561196" y="4017698"/>
            <a:ext cx="7923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913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083" y="625156"/>
            <a:ext cx="7712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Overview: </a:t>
            </a:r>
            <a:b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draft 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FEEEE-1EFB-4C6D-8D3F-E3DA51E62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6"/>
          <a:stretch/>
        </p:blipFill>
        <p:spPr>
          <a:xfrm>
            <a:off x="5496448" y="10349"/>
            <a:ext cx="6695552" cy="6222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629E38-0E13-407F-AFB6-E0DEC3369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417" y="6276982"/>
            <a:ext cx="4311267" cy="534302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8D2D5CD-854B-4F66-A7C9-5BEB13FE1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122700"/>
              </p:ext>
            </p:extLst>
          </p:nvPr>
        </p:nvGraphicFramePr>
        <p:xfrm>
          <a:off x="577777" y="2238812"/>
          <a:ext cx="3441564" cy="297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017517-3077-47F6-8E10-C4F015C9391D}"/>
              </a:ext>
            </a:extLst>
          </p:cNvPr>
          <p:cNvSpPr txBox="1"/>
          <p:nvPr/>
        </p:nvSpPr>
        <p:spPr>
          <a:xfrm>
            <a:off x="577777" y="5716632"/>
            <a:ext cx="484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i="1" dirty="0"/>
              <a:t>Actions (10 years) + Projects (1-3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i="1" dirty="0"/>
              <a:t>Concurrent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i="1" dirty="0"/>
              <a:t>Plan coordination</a:t>
            </a:r>
          </a:p>
        </p:txBody>
      </p:sp>
    </p:spTree>
    <p:extLst>
      <p:ext uri="{BB962C8B-B14F-4D97-AF65-F5344CB8AC3E}">
        <p14:creationId xmlns:p14="http://schemas.microsoft.com/office/powerpoint/2010/main" val="213948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028" cy="691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98" y="4945229"/>
            <a:ext cx="852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4054"/>
            <a:ext cx="2024539" cy="27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8230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083" y="625156"/>
            <a:ext cx="670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082" y="1467787"/>
            <a:ext cx="90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i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feedback loop + confirm suite of actions / projects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9083" y="2452037"/>
            <a:ext cx="84456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4141"/>
                </a:solidFill>
                <a:cs typeface="Times New Roman" panose="02020603050405020304" pitchFamily="18" charset="0"/>
              </a:rPr>
              <a:t>Draft plan made publicly available with online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4141"/>
                </a:solidFill>
                <a:cs typeface="Times New Roman" panose="02020603050405020304" pitchFamily="18" charset="0"/>
              </a:rPr>
              <a:t>Email to individual submitters with link and feedback loop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4141"/>
                </a:solidFill>
                <a:cs typeface="Times New Roman" panose="02020603050405020304" pitchFamily="18" charset="0"/>
              </a:rPr>
              <a:t>2-3 workshops / drop in sessions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4141"/>
                </a:solidFill>
                <a:cs typeface="Times New Roman" panose="02020603050405020304" pitchFamily="18" charset="0"/>
              </a:rPr>
              <a:t>Okere including recreational users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4141"/>
                </a:solidFill>
                <a:cs typeface="Times New Roman" panose="02020603050405020304" pitchFamily="18" charset="0"/>
              </a:rPr>
              <a:t>Maketu and/or Te Puke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14141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414141"/>
                </a:solidFill>
                <a:cs typeface="Times New Roman" panose="02020603050405020304" pitchFamily="18" charset="0"/>
              </a:rPr>
              <a:t>To be completed 1</a:t>
            </a:r>
            <a:r>
              <a:rPr lang="en-US" sz="2400" baseline="30000" dirty="0">
                <a:solidFill>
                  <a:srgbClr val="414141"/>
                </a:solidFill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rgbClr val="414141"/>
                </a:solidFill>
                <a:cs typeface="Times New Roman" panose="02020603050405020304" pitchFamily="18" charset="0"/>
              </a:rPr>
              <a:t> week of August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1414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31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 Maru o Kaituna River Authority TMo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d3c4172d526e4b2384ade4b889302c76" /></Relationships>
</file>

<file path=customXML/item3.xml><?xml version="1.0" encoding="utf-8"?>
<metadata xmlns="http://www.objective.com/ecm/document/metadata/BFB6F7442CDB4D47AAEFFE50118F3370" version="1.0.0">
  <systemFields>
    <field name="Objective-Id">
      <value order="0">A3280638</value>
    </field>
    <field name="Objective-Title">
      <value order="0">Kaituna Action Plan 28 June 2019</value>
    </field>
    <field name="Objective-Description">
      <value order="0"/>
    </field>
    <field name="Objective-CreationStamp">
      <value order="0">2019-06-27T01:06:42Z</value>
    </field>
    <field name="Objective-IsApproved">
      <value order="0">false</value>
    </field>
    <field name="Objective-IsPublished">
      <value order="0">true</value>
    </field>
    <field name="Objective-DatePublished">
      <value order="0">2019-07-05T01:39:57Z</value>
    </field>
    <field name="Objective-ModificationStamp">
      <value order="0">2019-07-05T01:56:08Z</value>
    </field>
    <field name="Objective-Owner">
      <value order="0">Amanda Namana</value>
    </field>
    <field name="Objective-Path">
      <value order="0">EasyInfo Global Folder:'Virtual Filing Cabinet':Democratic Process and Stakeholdings:Council Committee Meetings:Council Committees:Te Maru o Kaituna River Authority (est. May 2014):4 | Te Maru o Kaituna River Authority Meetings:Te Maru o Kaituna River Authority Agenda:2019 Te Maru o Kaituna River Authority Agenda:2019-06-28 - Te Maru o Kaituna River Authority - 28 June 2019:Presentations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vA4976410</value>
    </field>
    <field name="Objective-Version">
      <value order="0">1.0</value>
    </field>
    <field name="Objective-VersionNumber">
      <value order="0">2</value>
    </field>
    <field name="Objective-VersionComment">
      <value order="0"/>
    </field>
    <field name="Objective-FileNumber">
      <value order="0">2.00772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3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283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Te Maru o Kaituna River Authority TMoK</vt:lpstr>
      <vt:lpstr>PowerPoint Presentation</vt:lpstr>
      <vt:lpstr>What we will cover today</vt:lpstr>
      <vt:lpstr>Plan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elva conroy</dc:creator>
  <cp:lastModifiedBy>ConroyDonald Ltd</cp:lastModifiedBy>
  <cp:revision>1</cp:revision>
  <dcterms:created xsi:type="dcterms:W3CDTF">2019-03-21T21:55:57Z</dcterms:created>
  <dcterms:modified xsi:type="dcterms:W3CDTF">2019-06-26T23:53:14Z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A3280638</vt:lpwstr>
  </property>
  <property fmtid="{D5CDD505-2E9C-101B-9397-08002B2CF9AE}" pid="4" name="Objective-Title">
    <vt:lpwstr>Kaituna Action Plan 28 June 2019</vt:lpwstr>
  </property>
  <property fmtid="{D5CDD505-2E9C-101B-9397-08002B2CF9AE}" pid="5" name="Objective-Description">
    <vt:lpwstr/>
  </property>
  <property fmtid="{D5CDD505-2E9C-101B-9397-08002B2CF9AE}" pid="6" name="Objective-CreationStamp">
    <vt:filetime>2019-06-27T01:06:42Z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2019-07-05T01:39:57Z</vt:filetime>
  </property>
  <property fmtid="{D5CDD505-2E9C-101B-9397-08002B2CF9AE}" pid="10" name="Objective-ModificationStamp">
    <vt:filetime>2019-07-05T01:56:08Z</vt:filetime>
  </property>
  <property fmtid="{D5CDD505-2E9C-101B-9397-08002B2CF9AE}" pid="11" name="Objective-Owner">
    <vt:lpwstr>Amanda Namana</vt:lpwstr>
  </property>
  <property fmtid="{D5CDD505-2E9C-101B-9397-08002B2CF9AE}" pid="12" name="Objective-Path">
    <vt:lpwstr>EasyInfo Global Folder:'Virtual Filing Cabinet':Democratic Process and Stakeholdings:Council Committee Meetings:Council Committees:Te Maru o Kaituna River Authority (est. May 2014):4 | Te Maru o Kaituna River Authority Meetings:Te Maru o Kaituna River Authority Agenda:2019 Te Maru o Kaituna River Authority Agenda:2019-06-28 - Te Maru o Kaituna River Authority - 28 June 2019:Presentations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vA4976410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/>
  </property>
  <property fmtid="{D5CDD505-2E9C-101B-9397-08002B2CF9AE}" pid="19" name="Objective-FileNumber">
    <vt:lpwstr>2.00772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Meeting and Hearing Type">
    <vt:lpwstr>Presentation</vt:lpwstr>
  </property>
  <property fmtid="{D5CDD505-2E9C-101B-9397-08002B2CF9AE}" pid="23" name="Objective-Meeting Date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mment">
    <vt:lpwstr/>
  </property>
</Properties>
</file>