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e479139c7a56423f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8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2BA"/>
    <a:srgbClr val="00A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08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handoutMaster" Target="handoutMasters/handoutMaster1.xml" Id="rId3" /><Relationship Type="http://schemas.openxmlformats.org/officeDocument/2006/relationships/tableStyles" Target="tableStyle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customXml" Target="/customXML/item.xml" Id="R5190ed97ed524daa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EE8D5-BCF4-473A-8FB6-38D5E1B05268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DA1CB-3B80-43C5-B49A-38FAA1830F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08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409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230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2282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282BA"/>
                </a:solidFill>
                <a:latin typeface="Gotham Office" panose="02000000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otham Office" panose="02000000000000000000" pitchFamily="2" charset="0"/>
              </a:defRPr>
            </a:lvl1pPr>
            <a:lvl2pPr>
              <a:defRPr>
                <a:latin typeface="Gotham Office" panose="02000000000000000000" pitchFamily="2" charset="0"/>
              </a:defRPr>
            </a:lvl2pPr>
            <a:lvl3pPr>
              <a:defRPr>
                <a:latin typeface="Gotham Office" panose="02000000000000000000" pitchFamily="2" charset="0"/>
              </a:defRPr>
            </a:lvl3pPr>
            <a:lvl4pPr>
              <a:defRPr>
                <a:latin typeface="Gotham Office" panose="02000000000000000000" pitchFamily="2" charset="0"/>
              </a:defRPr>
            </a:lvl4pPr>
            <a:lvl5pPr>
              <a:defRPr>
                <a:latin typeface="Gotham Office" panose="02000000000000000000" pitchFamily="2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504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732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120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24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59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6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04615-ECCE-401A-A0FF-7DEE31D6F0B3}" type="datetimeFigureOut">
              <a:rPr lang="en-NZ" smtClean="0"/>
              <a:t>9/05/2019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7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282BA"/>
                </a:solidFill>
              </a:defRPr>
            </a:lvl1pPr>
          </a:lstStyle>
          <a:p>
            <a:fld id="{7AE04615-ECCE-401A-A0FF-7DEE31D6F0B3}" type="datetimeFigureOut">
              <a:rPr lang="en-NZ" smtClean="0"/>
              <a:pPr/>
              <a:t>9/05/2019</a:t>
            </a:fld>
            <a:endParaRPr lang="en-NZ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41507-701A-4AAA-8E0C-AFE65CB22B9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412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282B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657" y="220133"/>
            <a:ext cx="8073877" cy="600417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06735" y="973667"/>
            <a:ext cx="2396066" cy="25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02801" y="770467"/>
            <a:ext cx="2302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Havenbrook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 Village</a:t>
            </a:r>
          </a:p>
          <a:p>
            <a:endParaRPr lang="en-N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Orange Grove Village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Althorp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Village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Tauranga Crossing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818969" y="1786467"/>
            <a:ext cx="1883832" cy="533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849537" y="1092201"/>
            <a:ext cx="2971796" cy="406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821333" y="4707467"/>
            <a:ext cx="196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>Kennedy Road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>
          <a:xfrm flipH="1">
            <a:off x="5397502" y="4892133"/>
            <a:ext cx="4423831" cy="594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688897" y="1295400"/>
            <a:ext cx="6013904" cy="18372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48319"/>
      </p:ext>
    </p:extLst>
  </p:cSld>
  <p:clrMapOvr>
    <a:masterClrMapping/>
  </p:clrMapOvr>
</p:sld>
</file>

<file path=ppt/theme/theme1.xml><?xml version="1.0" encoding="utf-8"?>
<a:theme xmlns:a="http://schemas.openxmlformats.org/drawingml/2006/main" name="BOPRC PPT">
  <a:themeElements>
    <a:clrScheme name="BOPRC">
      <a:dk1>
        <a:sysClr val="windowText" lastClr="000000"/>
      </a:dk1>
      <a:lt1>
        <a:srgbClr val="3282BA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otham Book"/>
        <a:ea typeface=""/>
        <a:cs typeface=""/>
      </a:majorFont>
      <a:minorFont>
        <a:latin typeface="Gotham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3589E2-9B4B-4CE4-B734-B8A171E92CBB}" vid="{9E586B3C-6A44-415E-953F-66E8D045FC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A3233824</value>
    </field>
    <field name="Objective-Title">
      <value order="0">Petition - Aerial Map</value>
    </field>
    <field name="Objective-Description">
      <value order="0"/>
    </field>
    <field name="Objective-CreationStamp">
      <value order="0">2019-05-09T19:18:55Z</value>
    </field>
    <field name="Objective-IsApproved">
      <value order="0">false</value>
    </field>
    <field name="Objective-IsPublished">
      <value order="0">true</value>
    </field>
    <field name="Objective-DatePublished">
      <value order="0">2019-05-09T19:20:23Z</value>
    </field>
    <field name="Objective-ModificationStamp">
      <value order="0">2019-05-24T00:57:17Z</value>
    </field>
    <field name="Objective-Owner">
      <value order="0">Tone Nerdrum Smith</value>
    </field>
    <field name="Objective-Path">
      <value order="0"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Agenda:2019-05-10 Public Transport Committee Agenda - 10 May 2019:Presentations and Tabled Items</value>
    </field>
    <field name="Objective-Parent">
      <value order="0">Presentations and Tabled Items</value>
    </field>
    <field name="Objective-State">
      <value order="0">Published</value>
    </field>
    <field name="Objective-VersionId">
      <value order="0">vA4896730</value>
    </field>
    <field name="Objective-Version">
      <value order="0">2.0</value>
    </field>
    <field name="Objective-VersionNumber">
      <value order="0">2</value>
    </field>
    <field name="Objective-VersionComment">
      <value order="0"/>
    </field>
    <field name="Objective-FileNumber">
      <value order="0">2.00763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2019-05-09T11:00:00Z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BOPRC PPT</Template>
  <TotalTime>67</TotalTime>
  <Words>11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Gotham Book</vt:lpstr>
      <vt:lpstr>Gotham Office</vt:lpstr>
      <vt:lpstr>BOPRC PPT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Subheading</dc:title>
  <dc:creator>Garry Maloney</dc:creator>
  <cp:lastModifiedBy>Mike Furniss</cp:lastModifiedBy>
  <cp:revision>10</cp:revision>
  <cp:lastPrinted>2019-04-29T23:36:28Z</cp:lastPrinted>
  <dcterms:created xsi:type="dcterms:W3CDTF">2019-04-29T22:50:57Z</dcterms:created>
  <dcterms:modified xsi:type="dcterms:W3CDTF">2019-05-08T22:30:37Z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A3233824</vt:lpwstr>
  </property>
  <property fmtid="{D5CDD505-2E9C-101B-9397-08002B2CF9AE}" pid="4" name="Objective-Title">
    <vt:lpwstr>Petition - Aerial Map</vt:lpwstr>
  </property>
  <property fmtid="{D5CDD505-2E9C-101B-9397-08002B2CF9AE}" pid="5" name="Objective-Description">
    <vt:lpwstr/>
  </property>
  <property fmtid="{D5CDD505-2E9C-101B-9397-08002B2CF9AE}" pid="6" name="Objective-CreationStamp">
    <vt:filetime>2019-05-09T19:18:55Z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2019-05-09T19:20:23Z</vt:filetime>
  </property>
  <property fmtid="{D5CDD505-2E9C-101B-9397-08002B2CF9AE}" pid="10" name="Objective-ModificationStamp">
    <vt:filetime>2019-05-24T00:57:17Z</vt:filetime>
  </property>
  <property fmtid="{D5CDD505-2E9C-101B-9397-08002B2CF9AE}" pid="11" name="Objective-Owner">
    <vt:lpwstr>Tone Nerdrum Smith</vt:lpwstr>
  </property>
  <property fmtid="{D5CDD505-2E9C-101B-9397-08002B2CF9AE}" pid="12" name="Objective-Path">
    <vt:lpwstr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Agenda:2019-05-10 Public Transport Committee Agenda - 10 May 2019:Presentations and Tabled Items</vt:lpwstr>
  </property>
  <property fmtid="{D5CDD505-2E9C-101B-9397-08002B2CF9AE}" pid="13" name="Objective-Parent">
    <vt:lpwstr>Presentations and Tabled Items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vA4896730</vt:lpwstr>
  </property>
  <property fmtid="{D5CDD505-2E9C-101B-9397-08002B2CF9AE}" pid="16" name="Objective-Version">
    <vt:lpwstr>2.0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2.00763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filetime>2019-05-09T11:00:00Z</vt:filetime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