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56" r:id="rId3"/>
    <p:sldId id="258" r:id="rId4"/>
    <p:sldId id="260" r:id="rId5"/>
    <p:sldId id="257" r:id="rId6"/>
    <p:sldId id="261" r:id="rId7"/>
    <p:sldId id="262" r:id="rId8"/>
    <p:sldId id="263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2BA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025" autoAdjust="0"/>
    <p:restoredTop sz="79062" autoAdjust="0"/>
  </p:normalViewPr>
  <p:slideViewPr>
    <p:cSldViewPr snapToGrid="0">
      <p:cViewPr varScale="1">
        <p:scale>
          <a:sx n="40" d="100"/>
          <a:sy n="40" d="100"/>
        </p:scale>
        <p:origin x="-37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468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presProps" Target="presProps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notesMaster" Target="notesMasters/notesMaster1.xml" Id="rId12" /><Relationship Type="http://schemas.openxmlformats.org/officeDocument/2006/relationships/slideMaster" Target="slideMasters/slideMaster1.xml" Id="rId2" /><Relationship Type="http://schemas.openxmlformats.org/officeDocument/2006/relationships/tableStyles" Target="tableStyles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theme" Target="theme/theme1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viewProps" Target="viewProps.xml" Id="rId14" /><Relationship Type="http://schemas.openxmlformats.org/officeDocument/2006/relationships/customXml" Target="/customXML/item2.xml" Id="R6b958d4231f848a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CDF9-AB39-4829-9222-ADE5CAB06398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C3F7F-4DE4-4B66-B4C1-89D7716969E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127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2018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C3F7F-4DE4-4B66-B4C1-89D7716969E3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4434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47039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C114-8428-4F8C-82E0-F3C0BE779CCF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094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>
              <a:defRPr>
                <a:latin typeface="Gotham Office" panose="02000000000000000000" pitchFamily="2" charset="0"/>
              </a:defRPr>
            </a:lvl3pPr>
            <a:lvl4pPr>
              <a:defRPr>
                <a:latin typeface="Gotham Office" panose="02000000000000000000" pitchFamily="2" charset="0"/>
              </a:defRPr>
            </a:lvl4pPr>
            <a:lvl5pPr>
              <a:defRPr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24/05/2019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24/05/2019</a:t>
            </a:fld>
            <a:endParaRPr lang="en-NZ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0" y="942975"/>
            <a:ext cx="7919787" cy="3252036"/>
          </a:xfrm>
        </p:spPr>
        <p:txBody>
          <a:bodyPr anchor="t"/>
          <a:lstStyle/>
          <a:p>
            <a:pPr algn="l"/>
            <a:r>
              <a:rPr lang="en-NZ" b="1" dirty="0" smtClean="0">
                <a:solidFill>
                  <a:srgbClr val="3282BA"/>
                </a:solidFill>
                <a:latin typeface="Gotham Office" panose="02000000000000000000" pitchFamily="2" charset="0"/>
                <a:cs typeface="Gotham Book" pitchFamily="50" charset="0"/>
              </a:rPr>
              <a:t>Phase 3 Review</a:t>
            </a:r>
            <a: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NZ" b="1" dirty="0" smtClean="0">
                <a:solidFill>
                  <a:srgbClr val="3282BA"/>
                </a:solidFill>
                <a:latin typeface="Gotham Book" pitchFamily="50" charset="0"/>
                <a:cs typeface="Gotham Book" pitchFamily="50" charset="0"/>
              </a:rPr>
            </a:br>
            <a: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Public Transport Committee</a:t>
            </a:r>
            <a:br>
              <a:rPr lang="en-NZ" sz="32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</a:br>
            <a:r>
              <a:rPr lang="en-NZ" sz="2400" b="0" dirty="0" smtClean="0">
                <a:solidFill>
                  <a:srgbClr val="00A2FF"/>
                </a:solidFill>
                <a:latin typeface="Gotham Office" panose="02000000000000000000" pitchFamily="2" charset="0"/>
                <a:cs typeface="Gotham Book" pitchFamily="50" charset="0"/>
              </a:rPr>
              <a:t>10 May 2019</a:t>
            </a:r>
            <a:endParaRPr lang="en-NZ" b="1" dirty="0">
              <a:solidFill>
                <a:srgbClr val="3282BA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Phases</a:t>
            </a:r>
            <a:endParaRPr lang="en-NZ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7" y="1446028"/>
            <a:ext cx="9030586" cy="47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2019 Decisions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9263" indent="-449263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“2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	Approves Phase 3 - Option 2 network review as described in Sections 3.2.2 and 3.2.3 of the agenda 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…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	The 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Network Review will include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NZ" sz="3000" dirty="0">
                <a:latin typeface="Arial" panose="020B0604020202020204" pitchFamily="34" charset="0"/>
                <a:cs typeface="Arial" panose="020B0604020202020204" pitchFamily="34" charset="0"/>
              </a:rPr>
              <a:t>the differences in assumptions going forward from the assumptions on which the Blueprint was based on (including separate versus integrated school services, environment and customer behaviour</a:t>
            </a:r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/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</a:t>
            </a:r>
            <a:r>
              <a:rPr lang="en-NZ" sz="3000" dirty="0">
                <a:latin typeface="Arial" panose="020B0604020202020204" pitchFamily="34" charset="0"/>
                <a:cs typeface="Arial" panose="020B0604020202020204" pitchFamily="34" charset="0"/>
              </a:rPr>
              <a:t>whether these differences may have a significant impact on the philosophy and approach underlying the </a:t>
            </a:r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Blueprint; and</a:t>
            </a:r>
            <a:endParaRPr lang="en-N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NZ" sz="3000" dirty="0">
                <a:latin typeface="Arial" panose="020B0604020202020204" pitchFamily="34" charset="0"/>
                <a:cs typeface="Arial" panose="020B0604020202020204" pitchFamily="34" charset="0"/>
              </a:rPr>
              <a:t>significant impact, then strategically review that element</a:t>
            </a:r>
            <a:r>
              <a:rPr lang="en-N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N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Review Timings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8" y="1557866"/>
            <a:ext cx="11403464" cy="426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Cost, Low Risk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The resolutions currently being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investigated include: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of routes;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trips to meet capacity or better meet community needs; and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minor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diversions or re-routing of trips to improve access or coverage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Requiring trade-offs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between: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journey time;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coverage;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legibility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; and 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Changes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Pāpāmoa 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and Mount </a:t>
            </a: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Maunganui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will focus largely on the issue of transfers at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Bayfair; and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changes to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transfers will likely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require significant changes to the Hospital Link, City Link,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and 33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Western Suburbs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largely focus on accessibility;</a:t>
            </a:r>
          </a:p>
          <a:p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likely to include the addition of new services and/or modifications to existing </a:t>
            </a:r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routes; and</a:t>
            </a:r>
          </a:p>
          <a:p>
            <a:r>
              <a:rPr lang="en-N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examine the opportunity for on-demand services.</a:t>
            </a:r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planning and where necessary, undertake engagement on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low cost, low risk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improvements;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begin Pāpāmoa/Mount and Western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Suburbs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reviews and plan public engagement process.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48543"/>
            <a:ext cx="6122190" cy="296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5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997" y="2086545"/>
            <a:ext cx="5837139" cy="1325563"/>
          </a:xfrm>
        </p:spPr>
        <p:txBody>
          <a:bodyPr>
            <a:normAutofit/>
          </a:bodyPr>
          <a:lstStyle/>
          <a:p>
            <a:r>
              <a:rPr lang="en-NZ" sz="6600" dirty="0" smtClean="0"/>
              <a:t>Questions?</a:t>
            </a:r>
            <a:endParaRPr lang="en-NZ" sz="6600" dirty="0"/>
          </a:p>
        </p:txBody>
      </p:sp>
    </p:spTree>
    <p:extLst>
      <p:ext uri="{BB962C8B-B14F-4D97-AF65-F5344CB8AC3E}">
        <p14:creationId xmlns:p14="http://schemas.microsoft.com/office/powerpoint/2010/main" val="3786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Change Requests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30" y="1573618"/>
            <a:ext cx="4626935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City Link/Hospital Link – routed along Totara St (congested) and City Link uses</a:t>
            </a:r>
          </a:p>
          <a:p>
            <a:pPr>
              <a:spcBef>
                <a:spcPts val="600"/>
              </a:spcBef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Grace Avenue</a:t>
            </a: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Extended operating hours of the Gold Line</a:t>
            </a: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1 (Pyes Pa) – loss of direct service to Mount, loss of direct service to</a:t>
            </a:r>
          </a:p>
          <a:p>
            <a:pPr>
              <a:spcBef>
                <a:spcPts val="600"/>
              </a:spcBef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Hospital (re-routed along Fraser St instead of Cameron Rd), </a:t>
            </a:r>
            <a:endParaRPr lang="en-N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closer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drop </a:t>
            </a: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off/pick up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to Grace Hospital</a:t>
            </a: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Routes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30 (The Boulevard) and 33 (Pāpāmoa Beach) – loss of direct </a:t>
            </a: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 to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CBD and Mount Maunganui including opposition to having transfer </a:t>
            </a:r>
          </a:p>
          <a:p>
            <a:pPr>
              <a:spcBef>
                <a:spcPts val="600"/>
              </a:spcBef>
            </a:pP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perceived (or real) longer trips</a:t>
            </a: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30x (Golden Sands Express) – run all day</a:t>
            </a:r>
          </a:p>
          <a:p>
            <a:pPr>
              <a:spcBef>
                <a:spcPts val="600"/>
              </a:spcBef>
            </a:pP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n-NZ" sz="1600" dirty="0">
                <a:latin typeface="Arial" panose="020B0604020202020204" pitchFamily="34" charset="0"/>
                <a:cs typeface="Arial" panose="020B0604020202020204" pitchFamily="34" charset="0"/>
              </a:rPr>
              <a:t>40 (Welcome Bay) – use/don’t use Ballintoy Dr and extend to Ranginui </a:t>
            </a:r>
            <a:r>
              <a:rPr lang="en-N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n-N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153" y="1488557"/>
            <a:ext cx="61668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Crosstown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&amp; 52X (Lakes Express) – include Kennedy Road and other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Lakes growth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Extend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CrossTown service to Bethlehem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of an Ohauiti school bus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Western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suburbs (routes 60, 62, 70, 72) direction and connection of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Re-route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60 (Cambridge Heights) to include Vale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Reinstate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route 62 (Bethlehem) as it was and extend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route 72 (Otumoetai) so buses go both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Route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221 (Te Puke) – include Pāpāmoa Plaza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issues – driver training, idling buses,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Pricing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of Te Puke bus fares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SuperGold Card concession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Desire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for smaller buses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concerns, particularly at Bayfair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of coverage services with patronage services</a:t>
            </a:r>
          </a:p>
        </p:txBody>
      </p:sp>
    </p:spTree>
    <p:extLst>
      <p:ext uri="{BB962C8B-B14F-4D97-AF65-F5344CB8AC3E}">
        <p14:creationId xmlns:p14="http://schemas.microsoft.com/office/powerpoint/2010/main" val="8334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PRC PPT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A3233423</value>
    </field>
    <field name="Objective-Title">
      <value order="0">Phase 3 Review of Western Bay of Plenty Public Transport Blueprint - Update</value>
    </field>
    <field name="Objective-Description">
      <value order="0"/>
    </field>
    <field name="Objective-CreationStamp">
      <value order="0">2019-05-08T22:52:13Z</value>
    </field>
    <field name="Objective-IsApproved">
      <value order="0">false</value>
    </field>
    <field name="Objective-IsPublished">
      <value order="0">true</value>
    </field>
    <field name="Objective-DatePublished">
      <value order="0">2019-05-24T02:40:11Z</value>
    </field>
    <field name="Objective-ModificationStamp">
      <value order="0">2019-05-24T02:40:11Z</value>
    </field>
    <field name="Objective-Owner">
      <value order="0">Garry Maloney</value>
    </field>
    <field name="Objective-Path">
      <value order="0"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Agenda:2019-05-10 Public Transport Committee Agenda - 10 May 2019:Presentations and Tabled Items</value>
    </field>
    <field name="Objective-Parent">
      <value order="0">Classified Object</value>
    </field>
    <field name="Objective-State">
      <value order="0">Published</value>
    </field>
    <field name="Objective-VersionId">
      <value order="0">vA4918913</value>
    </field>
    <field name="Objective-Version">
      <value order="0">4.0</value>
    </field>
    <field name="Objective-VersionNumber">
      <value order="0">5</value>
    </field>
    <field name="Objective-VersionComment">
      <value order="0">Deleted Speakers notes, not available for public on website.  Live Link.</value>
    </field>
    <field name="Objective-FileNumber">
      <value order="0">2.00763</value>
    </field>
    <field name="Objective-Classification">
      <value order="0">Public Access</value>
    </field>
    <field name="Objective-Caveats">
      <value order="0"/>
    </field>
  </systemFields>
  <catalogues>
    <catalogue name="Publication Type Catalogue" type="type" ori="id:cA14">
      <field name="Objective-Publication Type">
        <value order="0">Presentation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115</TotalTime>
  <Words>421</Words>
  <Application>Microsoft Office PowerPoint</Application>
  <PresentationFormat>Custom</PresentationFormat>
  <Paragraphs>60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BOPRC PPT</vt:lpstr>
      <vt:lpstr>Phase 3 Review Public Transport Committee 10 May 2019</vt:lpstr>
      <vt:lpstr>Phases</vt:lpstr>
      <vt:lpstr>March 2019 Decisions</vt:lpstr>
      <vt:lpstr>Review Timings</vt:lpstr>
      <vt:lpstr>Low Cost, Low Risk </vt:lpstr>
      <vt:lpstr>Significant Changes</vt:lpstr>
      <vt:lpstr>Next Steps</vt:lpstr>
      <vt:lpstr>Questions?</vt:lpstr>
      <vt:lpstr>Change Requests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3 Public Transport Committee 10 May 2019</dc:title>
  <dc:creator>Garry Maloney</dc:creator>
  <cp:lastModifiedBy>Rita Watene</cp:lastModifiedBy>
  <cp:revision>9</cp:revision>
  <dcterms:created xsi:type="dcterms:W3CDTF">2019-05-08T22:01:10Z</dcterms:created>
  <dcterms:modified xsi:type="dcterms:W3CDTF">2019-05-24T03:39:12Z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A3233423</vt:lpwstr>
  </property>
  <property fmtid="{D5CDD505-2E9C-101B-9397-08002B2CF9AE}" pid="4" name="Objective-Title">
    <vt:lpwstr>Phase 3 Review of Western Bay of Plenty Public Transport Blueprint - Update</vt:lpwstr>
  </property>
  <property fmtid="{D5CDD505-2E9C-101B-9397-08002B2CF9AE}" pid="5" name="Objective-Description">
    <vt:lpwstr/>
  </property>
  <property fmtid="{D5CDD505-2E9C-101B-9397-08002B2CF9AE}" pid="6" name="Objective-CreationStamp">
    <vt:filetime>2019-05-08T22:52:13Z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2019-05-24T02:40:11Z</vt:filetime>
  </property>
  <property fmtid="{D5CDD505-2E9C-101B-9397-08002B2CF9AE}" pid="10" name="Objective-ModificationStamp">
    <vt:filetime>2019-05-24T02:40:11Z</vt:filetime>
  </property>
  <property fmtid="{D5CDD505-2E9C-101B-9397-08002B2CF9AE}" pid="11" name="Objective-Owner">
    <vt:lpwstr>Garry Maloney</vt:lpwstr>
  </property>
  <property fmtid="{D5CDD505-2E9C-101B-9397-08002B2CF9AE}" pid="12" name="Objective-Path">
    <vt:lpwstr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Agenda:2019-05-10 Public Transport Committee Agenda - 10 May 2019:Presentations and Tabled Items</vt:lpwstr>
  </property>
  <property fmtid="{D5CDD505-2E9C-101B-9397-08002B2CF9AE}" pid="13" name="Objective-Parent">
    <vt:lpwstr>Classified Object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vA4918913</vt:lpwstr>
  </property>
  <property fmtid="{D5CDD505-2E9C-101B-9397-08002B2CF9AE}" pid="16" name="Objective-Version">
    <vt:lpwstr>4.0</vt:lpwstr>
  </property>
  <property fmtid="{D5CDD505-2E9C-101B-9397-08002B2CF9AE}" pid="17" name="Objective-VersionNumber">
    <vt:r8>5</vt:r8>
  </property>
  <property fmtid="{D5CDD505-2E9C-101B-9397-08002B2CF9AE}" pid="18" name="Objective-VersionComment">
    <vt:lpwstr>Deleted Speakers notes, not available for public on website.  Live Link.</vt:lpwstr>
  </property>
  <property fmtid="{D5CDD505-2E9C-101B-9397-08002B2CF9AE}" pid="19" name="Objective-FileNumber">
    <vt:lpwstr>2.00763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Publication Type">
    <vt:lpwstr>Presentation</vt:lpwstr>
  </property>
  <property fmtid="{D5CDD505-2E9C-101B-9397-08002B2CF9AE}" pid="23" name="Objective-On Behalf Of">
    <vt:lpwstr/>
  </property>
  <property fmtid="{D5CDD505-2E9C-101B-9397-08002B2CF9AE}" pid="24" name="Objective-Accela Key">
    <vt:lpwstr/>
  </property>
  <property fmtid="{D5CDD505-2E9C-101B-9397-08002B2CF9AE}" pid="25" name="Objective-Comment">
    <vt:lpwstr/>
  </property>
  <property fmtid="{D5CDD505-2E9C-101B-9397-08002B2CF9AE}" pid="26" name="Objective-Publication Type [system]">
    <vt:lpwstr>Presentation</vt:lpwstr>
  </property>
  <property fmtid="{D5CDD505-2E9C-101B-9397-08002B2CF9AE}" pid="27" name="Objective-On Behalf Of [system]">
    <vt:lpwstr/>
  </property>
  <property fmtid="{D5CDD505-2E9C-101B-9397-08002B2CF9AE}" pid="28" name="Objective-Accela Key [system]">
    <vt:lpwstr/>
  </property>
</Properties>
</file>