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82BA"/>
    <a:srgbClr val="00A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9405" autoAdjust="0"/>
  </p:normalViewPr>
  <p:slideViewPr>
    <p:cSldViewPr snapToGrid="0">
      <p:cViewPr varScale="1">
        <p:scale>
          <a:sx n="64" d="100"/>
          <a:sy n="64" d="100"/>
        </p:scale>
        <p:origin x="-632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viewProps" Target="viewProps.xml" Id="rId8" /><Relationship Type="http://schemas.openxmlformats.org/officeDocument/2006/relationships/slide" Target="slides/slide1.xml" Id="rId3" /><Relationship Type="http://schemas.openxmlformats.org/officeDocument/2006/relationships/presProps" Target="presProps.xml" Id="rId7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6" /><Relationship Type="http://schemas.openxmlformats.org/officeDocument/2006/relationships/slide" Target="slides/slide3.xml" Id="rId5" /><Relationship Type="http://schemas.openxmlformats.org/officeDocument/2006/relationships/tableStyles" Target="tableStyles.xml" Id="rId10" /><Relationship Type="http://schemas.openxmlformats.org/officeDocument/2006/relationships/slide" Target="slides/slide2.xml" Id="rId4" /><Relationship Type="http://schemas.openxmlformats.org/officeDocument/2006/relationships/theme" Target="theme/theme1.xml" Id="rId9" /><Relationship Type="http://schemas.openxmlformats.org/officeDocument/2006/relationships/customXml" Target="/customXML/item2.xml" Id="R7126c8be921a490e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B0F72-0282-4A71-8B93-7D93C4FCBA4B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4B3B3-71EF-4CBF-82C2-3211190AD2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9870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4B3B3-71EF-4CBF-82C2-3211190AD2A2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734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409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230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2282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282BA"/>
                </a:solidFill>
                <a:latin typeface="Gotham Office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 Office" panose="02000000000000000000" pitchFamily="2" charset="0"/>
              </a:defRPr>
            </a:lvl1pPr>
            <a:lvl2pPr>
              <a:defRPr>
                <a:latin typeface="Gotham Office" panose="02000000000000000000" pitchFamily="2" charset="0"/>
              </a:defRPr>
            </a:lvl2pPr>
            <a:lvl3pPr>
              <a:defRPr>
                <a:latin typeface="Gotham Office" panose="02000000000000000000" pitchFamily="2" charset="0"/>
              </a:defRPr>
            </a:lvl3pPr>
            <a:lvl4pPr>
              <a:defRPr>
                <a:latin typeface="Gotham Office" panose="02000000000000000000" pitchFamily="2" charset="0"/>
              </a:defRPr>
            </a:lvl4pPr>
            <a:lvl5pPr>
              <a:defRPr>
                <a:latin typeface="Gotham Office" panose="020000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5043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732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120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34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241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59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86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24/05/2019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276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282BA"/>
                </a:solidFill>
              </a:defRPr>
            </a:lvl1pPr>
          </a:lstStyle>
          <a:p>
            <a:fld id="{7AE04615-ECCE-401A-A0FF-7DEE31D6F0B3}" type="datetimeFigureOut">
              <a:rPr lang="en-NZ" smtClean="0"/>
              <a:pPr/>
              <a:t>24/05/2019</a:t>
            </a:fld>
            <a:endParaRPr lang="en-NZ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412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282B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750" y="942975"/>
            <a:ext cx="7919787" cy="3252036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NZ" dirty="0">
                <a:latin typeface="Gotham Office" panose="02000000000000000000" pitchFamily="2" charset="0"/>
                <a:cs typeface="Gotham Book" pitchFamily="50" charset="0"/>
              </a:rPr>
              <a:t>Performance </a:t>
            </a:r>
            <a:r>
              <a:rPr lang="en-NZ" dirty="0" smtClean="0">
                <a:latin typeface="Gotham Office" panose="02000000000000000000" pitchFamily="2" charset="0"/>
                <a:cs typeface="Gotham Book" pitchFamily="50" charset="0"/>
              </a:rPr>
              <a:t>of BayHopper </a:t>
            </a:r>
            <a:r>
              <a:rPr lang="en-NZ" b="1" dirty="0" smtClean="0">
                <a:solidFill>
                  <a:srgbClr val="3282BA"/>
                </a:solidFill>
                <a:latin typeface="Gotham Office" panose="02000000000000000000" pitchFamily="2" charset="0"/>
                <a:cs typeface="Gotham Book" pitchFamily="50" charset="0"/>
              </a:rPr>
              <a:t>Passenger Trips</a:t>
            </a:r>
            <a:br>
              <a:rPr lang="en-NZ" b="1" dirty="0" smtClean="0">
                <a:solidFill>
                  <a:srgbClr val="3282BA"/>
                </a:solidFill>
                <a:latin typeface="Gotham Office" panose="02000000000000000000" pitchFamily="2" charset="0"/>
                <a:cs typeface="Gotham Book" pitchFamily="50" charset="0"/>
              </a:rPr>
            </a:br>
            <a:r>
              <a:rPr lang="en-NZ" sz="3200" b="0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Dec </a:t>
            </a:r>
            <a:r>
              <a:rPr lang="en-NZ" sz="3200" b="0" dirty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‘18 </a:t>
            </a:r>
            <a:r>
              <a:rPr lang="en-NZ" sz="3200" b="0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– April ‘19</a:t>
            </a:r>
            <a:r>
              <a:rPr lang="en-NZ" b="1" dirty="0" smtClean="0">
                <a:solidFill>
                  <a:srgbClr val="00A2FF"/>
                </a:solidFill>
                <a:latin typeface="Gotham Book" pitchFamily="50" charset="0"/>
                <a:cs typeface="Gotham Book" pitchFamily="50" charset="0"/>
              </a:rPr>
              <a:t/>
            </a:r>
            <a:br>
              <a:rPr lang="en-NZ" b="1" dirty="0" smtClean="0">
                <a:solidFill>
                  <a:srgbClr val="00A2FF"/>
                </a:solidFill>
                <a:latin typeface="Gotham Book" pitchFamily="50" charset="0"/>
                <a:cs typeface="Gotham Book" pitchFamily="50" charset="0"/>
              </a:rPr>
            </a:br>
            <a:endParaRPr lang="en-NZ" b="1" dirty="0">
              <a:solidFill>
                <a:srgbClr val="3282BA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24" y="740039"/>
            <a:ext cx="11967952" cy="537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5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90" y="1844335"/>
            <a:ext cx="11476820" cy="31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0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PRC PPT">
  <a:themeElements>
    <a:clrScheme name="BOPRC">
      <a:dk1>
        <a:sysClr val="windowText" lastClr="000000"/>
      </a:dk1>
      <a:lt1>
        <a:srgbClr val="3282B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tham Book"/>
        <a:ea typeface=""/>
        <a:cs typeface=""/>
      </a:majorFont>
      <a:minorFont>
        <a:latin typeface="Gotham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2E3589E2-9B4B-4CE4-B734-B8A171E92CBB}" vid="{9E586B3C-6A44-415E-953F-66E8D045FC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A3229101</value>
    </field>
    <field name="Objective-Title">
      <value order="0">Performance BayHopper Passenger Trips</value>
    </field>
    <field name="Objective-Description">
      <value order="0"/>
    </field>
    <field name="Objective-CreationStamp">
      <value order="0">2019-05-05T22:26:32Z</value>
    </field>
    <field name="Objective-IsApproved">
      <value order="0">false</value>
    </field>
    <field name="Objective-IsPublished">
      <value order="0">true</value>
    </field>
    <field name="Objective-DatePublished">
      <value order="0">2019-05-24T02:43:50Z</value>
    </field>
    <field name="Objective-ModificationStamp">
      <value order="0">2019-05-24T02:43:50Z</value>
    </field>
    <field name="Objective-Owner">
      <value order="0">Garry Maloney</value>
    </field>
    <field name="Objective-Path">
      <value order="0">EasyInfo Global Folder:'Virtual Filing Cabinet':Democratic Process and Stakeholdings:Council Committee Meetings:* Council Committees:Public Transport Committee:4 | Public Transport Committee Meetings:Public Transport Committee Agenda *:2019 Public Transport Committee Agenda:2019-05-10 Public Transport Committee Agenda - 10 May 2019:Presentations and Tabled Items</value>
    </field>
    <field name="Objective-Parent">
      <value order="0">Classified Object</value>
    </field>
    <field name="Objective-State">
      <value order="0">Published</value>
    </field>
    <field name="Objective-VersionId">
      <value order="0">vA4918952</value>
    </field>
    <field name="Objective-Version">
      <value order="0">2.0</value>
    </field>
    <field name="Objective-VersionNumber">
      <value order="0">3</value>
    </field>
    <field name="Objective-VersionComment">
      <value order="0">Deleted Speakers notes, not available for public on website.  Live Link.</value>
    </field>
    <field name="Objective-FileNumber">
      <value order="0">2.00763</value>
    </field>
    <field name="Objective-Classification">
      <value order="0">Public Access</value>
    </field>
    <field name="Objective-Caveats">
      <value order="0"/>
    </field>
  </systemFields>
  <catalogues>
    <catalogue name="Publication Type Catalogue" type="type" ori="id:cA14">
      <field name="Objective-Publication Type">
        <value order="0">Presentation</value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BOPRC PPT</Template>
  <TotalTime>9</TotalTime>
  <Words>6</Words>
  <Application>Microsoft Office PowerPoint</Application>
  <PresentationFormat>Custom</PresentationFormat>
  <Paragraphs>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BOPRC PPT</vt:lpstr>
      <vt:lpstr>Performance of BayHopper Passenger Trips Dec ‘18 – April ‘19 </vt:lpstr>
      <vt:lpstr>PowerPoint Presentation</vt:lpstr>
      <vt:lpstr>PowerPoint Presentation</vt:lpstr>
    </vt:vector>
  </TitlesOfParts>
  <Company>Bay of Plenty Regional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BayHopper Passenger Trips Dec ‘18 – May ‘19 </dc:title>
  <dc:creator>Garry Maloney</dc:creator>
  <cp:lastModifiedBy>Rita Watene</cp:lastModifiedBy>
  <cp:revision>4</cp:revision>
  <dcterms:created xsi:type="dcterms:W3CDTF">2019-05-05T23:18:06Z</dcterms:created>
  <dcterms:modified xsi:type="dcterms:W3CDTF">2019-05-24T03:43:30Z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A3229101</vt:lpwstr>
  </property>
  <property fmtid="{D5CDD505-2E9C-101B-9397-08002B2CF9AE}" pid="4" name="Objective-Title">
    <vt:lpwstr>Performance BayHopper Passenger Trips</vt:lpwstr>
  </property>
  <property fmtid="{D5CDD505-2E9C-101B-9397-08002B2CF9AE}" pid="5" name="Objective-Description">
    <vt:lpwstr/>
  </property>
  <property fmtid="{D5CDD505-2E9C-101B-9397-08002B2CF9AE}" pid="6" name="Objective-CreationStamp">
    <vt:filetime>2019-05-05T22:26:32Z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2019-05-24T02:43:50Z</vt:filetime>
  </property>
  <property fmtid="{D5CDD505-2E9C-101B-9397-08002B2CF9AE}" pid="10" name="Objective-ModificationStamp">
    <vt:filetime>2019-05-24T02:43:50Z</vt:filetime>
  </property>
  <property fmtid="{D5CDD505-2E9C-101B-9397-08002B2CF9AE}" pid="11" name="Objective-Owner">
    <vt:lpwstr>Garry Maloney</vt:lpwstr>
  </property>
  <property fmtid="{D5CDD505-2E9C-101B-9397-08002B2CF9AE}" pid="12" name="Objective-Path">
    <vt:lpwstr>EasyInfo Global Folder:'Virtual Filing Cabinet':Democratic Process and Stakeholdings:Council Committee Meetings:* Council Committees:Public Transport Committee:4 | Public Transport Committee Meetings:Public Transport Committee Agenda *:2019 Public Transport Committee Agenda:2019-05-10 Public Transport Committee Agenda - 10 May 2019:Presentations and Tabled Items</vt:lpwstr>
  </property>
  <property fmtid="{D5CDD505-2E9C-101B-9397-08002B2CF9AE}" pid="13" name="Objective-Parent">
    <vt:lpwstr>Classified Object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vA4918952</vt:lpwstr>
  </property>
  <property fmtid="{D5CDD505-2E9C-101B-9397-08002B2CF9AE}" pid="16" name="Objective-Version">
    <vt:lpwstr>2.0</vt:lpwstr>
  </property>
  <property fmtid="{D5CDD505-2E9C-101B-9397-08002B2CF9AE}" pid="17" name="Objective-VersionNumber">
    <vt:r8>3</vt:r8>
  </property>
  <property fmtid="{D5CDD505-2E9C-101B-9397-08002B2CF9AE}" pid="18" name="Objective-VersionComment">
    <vt:lpwstr>Deleted Speakers notes, not available for public on website.  Live Link.</vt:lpwstr>
  </property>
  <property fmtid="{D5CDD505-2E9C-101B-9397-08002B2CF9AE}" pid="19" name="Objective-FileNumber">
    <vt:lpwstr>2.00763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Publication Type">
    <vt:lpwstr>Presentation</vt:lpwstr>
  </property>
  <property fmtid="{D5CDD505-2E9C-101B-9397-08002B2CF9AE}" pid="23" name="Objective-On Behalf Of">
    <vt:lpwstr/>
  </property>
  <property fmtid="{D5CDD505-2E9C-101B-9397-08002B2CF9AE}" pid="24" name="Objective-Accela Key">
    <vt:lpwstr/>
  </property>
  <property fmtid="{D5CDD505-2E9C-101B-9397-08002B2CF9AE}" pid="25" name="Objective-Comment">
    <vt:lpwstr/>
  </property>
  <property fmtid="{D5CDD505-2E9C-101B-9397-08002B2CF9AE}" pid="26" name="Objective-Publication Type [system]">
    <vt:lpwstr>Presentation</vt:lpwstr>
  </property>
  <property fmtid="{D5CDD505-2E9C-101B-9397-08002B2CF9AE}" pid="27" name="Objective-On Behalf Of [system]">
    <vt:lpwstr/>
  </property>
  <property fmtid="{D5CDD505-2E9C-101B-9397-08002B2CF9AE}" pid="28" name="Objective-Accela Key [system]">
    <vt:lpwstr/>
  </property>
</Properties>
</file>