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.xml" ContentType="application/vnd.openxmlformats-officedocument.customXmlProperties+xml"/>
</Types>
</file>

<file path=_rels/.rels>&#65279;<?xml version="1.0" encoding="utf-8"?><Relationships xmlns="http://schemas.openxmlformats.org/package/2006/relationships"><Relationship Type="http://schemas.openxmlformats.org/officeDocument/2006/relationships/extended-properties" Target="docProps/app.xml" Id="rId3" /><Relationship Type="http://schemas.openxmlformats.org/package/2006/relationships/metadata/core-properties" Target="docProps/core.xml" Id="rId2" /><Relationship Type="http://schemas.openxmlformats.org/officeDocument/2006/relationships/officeDocument" Target="ppt/presentation.xml" Id="rId1" /><Relationship Type="http://schemas.openxmlformats.org/officeDocument/2006/relationships/custom-properties" Target="/docProps/custom.xml" Id="Rd4024b09ac974c21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7" r:id="rId2"/>
    <p:sldId id="281" r:id="rId3"/>
    <p:sldId id="284" r:id="rId4"/>
    <p:sldId id="282" r:id="rId5"/>
    <p:sldId id="286" r:id="rId6"/>
    <p:sldId id="26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83" autoAdjust="0"/>
    <p:restoredTop sz="93883" autoAdjust="0"/>
  </p:normalViewPr>
  <p:slideViewPr>
    <p:cSldViewPr snapToGrid="0">
      <p:cViewPr>
        <p:scale>
          <a:sx n="50" d="100"/>
          <a:sy n="50" d="100"/>
        </p:scale>
        <p:origin x="-1710" y="-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994" y="96"/>
      </p:cViewPr>
      <p:guideLst/>
    </p:cSldViewPr>
  </p:notes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notesMaster" Target="notesMasters/notesMaster1.xml" Id="rId8" /><Relationship Type="http://schemas.openxmlformats.org/officeDocument/2006/relationships/tableStyles" Target="tableStyles.xml" Id="rId13" /><Relationship Type="http://schemas.openxmlformats.org/officeDocument/2006/relationships/slide" Target="slides/slide2.xml" Id="rId3" /><Relationship Type="http://schemas.openxmlformats.org/officeDocument/2006/relationships/slide" Target="slides/slide6.xml" Id="rId7" /><Relationship Type="http://schemas.openxmlformats.org/officeDocument/2006/relationships/theme" Target="theme/theme1.xml" Id="rId12" /><Relationship Type="http://schemas.openxmlformats.org/officeDocument/2006/relationships/slide" Target="slides/slide1.xml" Id="rId2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viewProps" Target="viewProps.xml" Id="rId11" /><Relationship Type="http://schemas.openxmlformats.org/officeDocument/2006/relationships/slide" Target="slides/slide4.xml" Id="rId5" /><Relationship Type="http://schemas.openxmlformats.org/officeDocument/2006/relationships/presProps" Target="presProps.xml" Id="rId10" /><Relationship Type="http://schemas.openxmlformats.org/officeDocument/2006/relationships/slide" Target="slides/slide3.xml" Id="rId4" /><Relationship Type="http://schemas.openxmlformats.org/officeDocument/2006/relationships/handoutMaster" Target="handoutMasters/handoutMaster1.xml" Id="rId9" /><Relationship Type="http://schemas.openxmlformats.org/officeDocument/2006/relationships/customXml" Target="/customXML/item.xml" Id="R50e31bf689004e6e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384BF0-F03A-482A-83CD-C7B3780FB70B}" type="datetimeFigureOut">
              <a:rPr lang="en-NZ" smtClean="0"/>
              <a:t>28/03/2019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86AC5-DA1B-4C86-BBFE-B2A53D1CA34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62168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696C96-BECF-499C-AAA9-85A80BB1F7EE}" type="datetimeFigureOut">
              <a:rPr lang="en-NZ" smtClean="0"/>
              <a:t>28/03/2019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021AD-EE30-4F89-B16A-4ACB770692F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97802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021AD-EE30-4F89-B16A-4ACB770692F3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57944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Seastars</a:t>
            </a:r>
            <a:r>
              <a:rPr lang="en-US" dirty="0"/>
              <a:t> November 2018 – 4 weeks after cages installed in station 2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021AD-EE30-4F89-B16A-4ACB770692F3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28792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021AD-EE30-4F89-B16A-4ACB770692F3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76587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97415" y="6136079"/>
            <a:ext cx="714759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NZ" b="1" dirty="0"/>
              <a:t>24 July 2018 </a:t>
            </a:r>
            <a:r>
              <a:rPr lang="en-NZ" dirty="0"/>
              <a:t>Presentation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39" y="6259488"/>
            <a:ext cx="2276861" cy="137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15" y="1007928"/>
            <a:ext cx="3057150" cy="480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00507"/>
      </p:ext>
    </p:extLst>
  </p:cSld>
  <p:clrMapOvr>
    <a:masterClrMapping/>
  </p:clrMapOvr>
  <p:hf sldNum="0"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Logo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779390"/>
            <a:ext cx="9973559" cy="2078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12775" y="5184742"/>
            <a:ext cx="2177559" cy="1309623"/>
          </a:xfrm>
        </p:spPr>
        <p:txBody>
          <a:bodyPr/>
          <a:lstStyle/>
          <a:p>
            <a:endParaRPr lang="en-NZ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2931769" y="5184742"/>
            <a:ext cx="2177559" cy="1309623"/>
          </a:xfrm>
        </p:spPr>
        <p:txBody>
          <a:bodyPr/>
          <a:lstStyle/>
          <a:p>
            <a:endParaRPr lang="en-NZ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5279044" y="5184742"/>
            <a:ext cx="2177559" cy="1309623"/>
          </a:xfrm>
        </p:spPr>
        <p:txBody>
          <a:bodyPr/>
          <a:lstStyle/>
          <a:p>
            <a:endParaRPr lang="en-NZ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7626318" y="5184742"/>
            <a:ext cx="2177559" cy="1309623"/>
          </a:xfrm>
        </p:spPr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98998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ogo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5279044" y="5184742"/>
            <a:ext cx="2177559" cy="1309623"/>
          </a:xfrm>
        </p:spPr>
        <p:txBody>
          <a:bodyPr/>
          <a:lstStyle/>
          <a:p>
            <a:endParaRPr lang="en-NZ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7626318" y="5184742"/>
            <a:ext cx="2177559" cy="1309623"/>
          </a:xfrm>
        </p:spPr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99805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798" y="4485094"/>
            <a:ext cx="6643294" cy="636951"/>
          </a:xfrm>
        </p:spPr>
        <p:txBody>
          <a:bodyPr>
            <a:no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39" y="6259488"/>
            <a:ext cx="2276861" cy="137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863" y="4713474"/>
            <a:ext cx="1042418" cy="1642875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90342" y="5146479"/>
            <a:ext cx="6673850" cy="10001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5676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620" y="978323"/>
            <a:ext cx="6643294" cy="636951"/>
          </a:xfrm>
        </p:spPr>
        <p:txBody>
          <a:bodyPr>
            <a:noAutofit/>
          </a:bodyPr>
          <a:lstStyle>
            <a:lvl1pPr>
              <a:defRPr sz="2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39" y="6259488"/>
            <a:ext cx="2276861" cy="137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863" y="4713474"/>
            <a:ext cx="1042418" cy="1642875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90342" y="1588219"/>
            <a:ext cx="6673850" cy="1000125"/>
          </a:xfrm>
        </p:spPr>
        <p:txBody>
          <a:bodyPr>
            <a:normAutofit/>
          </a:bodyPr>
          <a:lstStyle>
            <a:lvl1pPr marL="0" indent="0">
              <a:spcBef>
                <a:spcPts val="200"/>
              </a:spcBef>
              <a:buNone/>
              <a:defRPr sz="1800" b="1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200"/>
              </a:spcBef>
              <a:buNone/>
              <a:defRPr sz="18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26889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31" y="1976846"/>
            <a:ext cx="5191565" cy="3688664"/>
          </a:xfrm>
        </p:spPr>
        <p:txBody>
          <a:bodyPr numCol="1" spc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108569" y="1976846"/>
            <a:ext cx="5245231" cy="3688664"/>
          </a:xfrm>
        </p:spPr>
        <p:txBody>
          <a:bodyPr numCol="1" spc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22156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31" y="1976846"/>
            <a:ext cx="10813869" cy="3688664"/>
          </a:xfrm>
        </p:spPr>
        <p:txBody>
          <a:bodyPr numCol="1" spc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63732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931" y="1053737"/>
            <a:ext cx="5276407" cy="636951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31" y="1976846"/>
            <a:ext cx="5276407" cy="3688664"/>
          </a:xfrm>
        </p:spPr>
        <p:txBody>
          <a:bodyPr numCol="1" spc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165850" y="857250"/>
            <a:ext cx="5400675" cy="4959350"/>
          </a:xfrm>
        </p:spPr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42961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39932" y="857250"/>
            <a:ext cx="11026594" cy="4959350"/>
          </a:xfr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713443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1"/>
          </p:nvPr>
        </p:nvSpPr>
        <p:spPr>
          <a:xfrm>
            <a:off x="6156325" y="847725"/>
            <a:ext cx="5400675" cy="4978400"/>
          </a:xfrm>
        </p:spPr>
        <p:txBody>
          <a:bodyPr/>
          <a:lstStyle/>
          <a:p>
            <a:endParaRPr lang="en-N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931" y="1053737"/>
            <a:ext cx="5276407" cy="636951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31" y="1976846"/>
            <a:ext cx="5276407" cy="3688664"/>
          </a:xfrm>
        </p:spPr>
        <p:txBody>
          <a:bodyPr numCol="1" spc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784394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12775" y="1857375"/>
            <a:ext cx="2092325" cy="1884363"/>
          </a:xfrm>
        </p:spPr>
        <p:txBody>
          <a:bodyPr/>
          <a:lstStyle/>
          <a:p>
            <a:endParaRPr lang="en-NZ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837501" y="1857375"/>
            <a:ext cx="2092325" cy="1884363"/>
          </a:xfrm>
        </p:spPr>
        <p:txBody>
          <a:bodyPr/>
          <a:lstStyle/>
          <a:p>
            <a:endParaRPr lang="en-NZ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052800" y="1857375"/>
            <a:ext cx="2092325" cy="1884363"/>
          </a:xfrm>
        </p:spPr>
        <p:txBody>
          <a:bodyPr/>
          <a:lstStyle/>
          <a:p>
            <a:endParaRPr lang="en-NZ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7258672" y="1857375"/>
            <a:ext cx="2092325" cy="1884363"/>
          </a:xfrm>
        </p:spPr>
        <p:txBody>
          <a:bodyPr/>
          <a:lstStyle/>
          <a:p>
            <a:endParaRPr lang="en-NZ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9473971" y="1857375"/>
            <a:ext cx="2092325" cy="1884363"/>
          </a:xfrm>
        </p:spPr>
        <p:txBody>
          <a:bodyPr/>
          <a:lstStyle/>
          <a:p>
            <a:endParaRPr lang="en-NZ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12775" y="3837004"/>
            <a:ext cx="2092325" cy="1884363"/>
          </a:xfrm>
        </p:spPr>
        <p:txBody>
          <a:bodyPr/>
          <a:lstStyle/>
          <a:p>
            <a:endParaRPr lang="en-NZ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2837501" y="3837004"/>
            <a:ext cx="2092325" cy="1884363"/>
          </a:xfrm>
        </p:spPr>
        <p:txBody>
          <a:bodyPr/>
          <a:lstStyle/>
          <a:p>
            <a:endParaRPr lang="en-NZ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5052800" y="3837004"/>
            <a:ext cx="2092325" cy="1884363"/>
          </a:xfrm>
        </p:spPr>
        <p:txBody>
          <a:bodyPr/>
          <a:lstStyle/>
          <a:p>
            <a:endParaRPr lang="en-NZ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7258672" y="3837004"/>
            <a:ext cx="2092325" cy="1884363"/>
          </a:xfrm>
        </p:spPr>
        <p:txBody>
          <a:bodyPr/>
          <a:lstStyle/>
          <a:p>
            <a:endParaRPr lang="en-NZ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9473971" y="3837004"/>
            <a:ext cx="2092325" cy="1884363"/>
          </a:xfrm>
        </p:spPr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9175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9931" y="1053737"/>
            <a:ext cx="10813869" cy="636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931" y="1976845"/>
            <a:ext cx="10813869" cy="4200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7D65A-9C1E-4AF6-8E06-B6F1A3D4ED8B}" type="datetimeFigureOut">
              <a:rPr lang="en-NZ" smtClean="0"/>
              <a:t>28/03/2019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495B2-4FE3-4026-8847-2AFE67DABA8C}" type="slidenum">
              <a:rPr lang="en-NZ" smtClean="0"/>
              <a:t>‹#›</a:t>
            </a:fld>
            <a:endParaRPr lang="en-NZ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08" y="6252029"/>
            <a:ext cx="2276861" cy="1371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173" y="5933776"/>
            <a:ext cx="1423419" cy="52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2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8" r:id="rId3"/>
    <p:sldLayoutId id="214748365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2"/>
          </a:solidFill>
          <a:latin typeface="+mn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269875" indent="-26987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269875" indent="-26987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269875" indent="-26987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69875" indent="-26987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797" y="3244080"/>
            <a:ext cx="10734003" cy="1185045"/>
          </a:xfrm>
        </p:spPr>
        <p:txBody>
          <a:bodyPr/>
          <a:lstStyle/>
          <a:p>
            <a:r>
              <a:rPr lang="en-NZ" sz="4800" dirty="0"/>
              <a:t>Mussel Restoration Trial Update </a:t>
            </a:r>
            <a:br>
              <a:rPr lang="en-NZ" sz="4800" dirty="0"/>
            </a:br>
            <a:r>
              <a:rPr lang="en-NZ" sz="4800" dirty="0" err="1"/>
              <a:t>Ōhiwa</a:t>
            </a:r>
            <a:r>
              <a:rPr lang="en-NZ" sz="4800" dirty="0"/>
              <a:t> Harbour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92797" y="4829945"/>
            <a:ext cx="6673850" cy="10001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Report to the OHIF </a:t>
            </a:r>
            <a:r>
              <a:rPr lang="en-NZ" dirty="0">
                <a:solidFill>
                  <a:schemeClr val="bg1">
                    <a:lumMod val="95000"/>
                  </a:schemeClr>
                </a:solidFill>
              </a:rPr>
              <a:t>28</a:t>
            </a:r>
            <a:r>
              <a:rPr lang="en-NZ" baseline="30000" dirty="0">
                <a:solidFill>
                  <a:schemeClr val="bg1">
                    <a:lumMod val="95000"/>
                  </a:schemeClr>
                </a:solidFill>
              </a:rPr>
              <a:t>th</a:t>
            </a:r>
            <a:r>
              <a:rPr lang="en-NZ" dirty="0">
                <a:solidFill>
                  <a:schemeClr val="bg1">
                    <a:lumMod val="95000"/>
                  </a:schemeClr>
                </a:solidFill>
              </a:rPr>
              <a:t> March 2019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D</a:t>
            </a:r>
            <a:r>
              <a:rPr lang="en-NZ" dirty="0">
                <a:solidFill>
                  <a:schemeClr val="bg1">
                    <a:lumMod val="95000"/>
                  </a:schemeClr>
                </a:solidFill>
              </a:rPr>
              <a:t>r Kura Paul-Burke</a:t>
            </a:r>
          </a:p>
        </p:txBody>
      </p:sp>
    </p:spTree>
    <p:extLst>
      <p:ext uri="{BB962C8B-B14F-4D97-AF65-F5344CB8AC3E}">
        <p14:creationId xmlns:p14="http://schemas.microsoft.com/office/powerpoint/2010/main" val="2806106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40B288-CE2F-4081-839B-1CF2DE963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5929" y="629266"/>
            <a:ext cx="658649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dirty="0">
                <a:solidFill>
                  <a:schemeClr val="tx1"/>
                </a:solidFill>
                <a:latin typeface="+mj-lt"/>
              </a:rPr>
              <a:t>Mussel Restoration Trial Aims</a:t>
            </a:r>
          </a:p>
        </p:txBody>
      </p:sp>
      <p:pic>
        <p:nvPicPr>
          <p:cNvPr id="5" name="Picture 4" descr="A close up of a rock&#10;&#10;Description generated with high confidence">
            <a:extLst>
              <a:ext uri="{FF2B5EF4-FFF2-40B4-BE49-F238E27FC236}">
                <a16:creationId xmlns:a16="http://schemas.microsoft.com/office/drawing/2014/main" xmlns="" id="{B10B8889-940F-475D-B493-4557DB7696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7" b="4937"/>
          <a:stretch/>
        </p:blipFill>
        <p:spPr>
          <a:xfrm rot="16200000">
            <a:off x="-1111204" y="1111204"/>
            <a:ext cx="6858000" cy="4635591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073514-23A2-4FDB-B70F-902B8E565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931" y="2443315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-228600"/>
            <a:r>
              <a:rPr lang="en-US" sz="2400" dirty="0">
                <a:latin typeface="+mn-lt"/>
              </a:rPr>
              <a:t>Identify:</a:t>
            </a:r>
          </a:p>
          <a:p>
            <a:pPr marL="742950" indent="-228600"/>
            <a:r>
              <a:rPr lang="en-US" sz="2400" dirty="0">
                <a:latin typeface="+mn-lt"/>
              </a:rPr>
              <a:t>Can mussel spat from </a:t>
            </a:r>
            <a:r>
              <a:rPr lang="en-US" sz="2400" dirty="0" err="1">
                <a:latin typeface="+mn-lt"/>
              </a:rPr>
              <a:t>Ōhiwa</a:t>
            </a:r>
            <a:r>
              <a:rPr lang="en-US" sz="2400" dirty="0">
                <a:latin typeface="+mn-lt"/>
              </a:rPr>
              <a:t> be collected on lines in the </a:t>
            </a:r>
            <a:r>
              <a:rPr lang="en-US" sz="2400" dirty="0" err="1">
                <a:latin typeface="+mn-lt"/>
              </a:rPr>
              <a:t>harbour</a:t>
            </a:r>
            <a:endParaRPr lang="en-US" sz="2400" dirty="0">
              <a:latin typeface="+mn-lt"/>
            </a:endParaRPr>
          </a:p>
          <a:p>
            <a:pPr marL="742950" indent="-228600"/>
            <a:r>
              <a:rPr lang="en-US" sz="2400" dirty="0">
                <a:latin typeface="+mn-lt"/>
              </a:rPr>
              <a:t>Can relocated mussels survive and recruit on the bottom</a:t>
            </a:r>
          </a:p>
          <a:p>
            <a:pPr marL="742950" indent="-228600"/>
            <a:r>
              <a:rPr lang="en-US" sz="2400" dirty="0">
                <a:latin typeface="+mn-lt"/>
              </a:rPr>
              <a:t>Can cages provide respite from </a:t>
            </a:r>
            <a:r>
              <a:rPr lang="en-US" sz="2400" dirty="0" err="1">
                <a:latin typeface="+mn-lt"/>
              </a:rPr>
              <a:t>seastar</a:t>
            </a:r>
            <a:r>
              <a:rPr lang="en-US" sz="2400" dirty="0">
                <a:latin typeface="+mn-lt"/>
              </a:rPr>
              <a:t> predation</a:t>
            </a:r>
          </a:p>
          <a:p>
            <a:pPr marL="742950" indent="-228600"/>
            <a:r>
              <a:rPr lang="en-US" sz="2400" dirty="0">
                <a:latin typeface="+mn-lt"/>
              </a:rPr>
              <a:t>Options for assisting mussel restoration and replication on a large scale </a:t>
            </a:r>
          </a:p>
        </p:txBody>
      </p:sp>
    </p:spTree>
    <p:extLst>
      <p:ext uri="{BB962C8B-B14F-4D97-AF65-F5344CB8AC3E}">
        <p14:creationId xmlns:p14="http://schemas.microsoft.com/office/powerpoint/2010/main" val="3936200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B603F1C-C09A-49EB-BA91-51FC179E8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91" y="3709603"/>
            <a:ext cx="5501893" cy="269627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799448F2-0E5B-42DA-B2D1-11A14E947B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E8A7552-20E1-4F34-ADAB-C1DB6634D4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BCC65F7-AE65-424C-9E60-48F1431CF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711" y="452127"/>
            <a:ext cx="5040088" cy="60451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A75D21C-992B-4D55-82F3-EE1770A89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0897" y="2074968"/>
            <a:ext cx="1459008" cy="10734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8BADE4C-2B1C-4E9C-9B49-B0B1E23E7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0897" y="452126"/>
            <a:ext cx="2842888" cy="14829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158E3EB-85B8-45B8-90CE-A677BBF0BB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585628" y="1940677"/>
            <a:ext cx="1073428" cy="13322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343B4CB-3C6B-4E88-BE68-9CD70A3990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892" y="452127"/>
            <a:ext cx="2382510" cy="269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683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40C841-583E-48FE-8AAE-76E11626E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319" y="771048"/>
            <a:ext cx="5276407" cy="636951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tx1"/>
                </a:solidFill>
                <a:latin typeface="+mj-lt"/>
              </a:rPr>
              <a:t>Supporting Activities</a:t>
            </a:r>
            <a:endParaRPr lang="en-NZ" sz="4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63CF50-4610-4CCA-A4F9-DF7E6FFC1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915" y="1719136"/>
            <a:ext cx="5345216" cy="4367816"/>
          </a:xfrm>
        </p:spPr>
        <p:txBody>
          <a:bodyPr>
            <a:noAutofit/>
          </a:bodyPr>
          <a:lstStyle/>
          <a:p>
            <a:r>
              <a:rPr lang="en-US" sz="2200" dirty="0" err="1">
                <a:latin typeface="+mn-lt"/>
              </a:rPr>
              <a:t>Patangaroa</a:t>
            </a:r>
            <a:r>
              <a:rPr lang="en-US" sz="2200" dirty="0">
                <a:latin typeface="+mn-lt"/>
              </a:rPr>
              <a:t>/</a:t>
            </a:r>
            <a:r>
              <a:rPr lang="en-US" sz="2200" dirty="0" err="1">
                <a:latin typeface="+mn-lt"/>
              </a:rPr>
              <a:t>Seastar</a:t>
            </a:r>
            <a:r>
              <a:rPr lang="en-US" sz="2200" dirty="0">
                <a:latin typeface="+mn-lt"/>
              </a:rPr>
              <a:t> Management Tool  Trial – NIWA funded $40k, Northland Marine Research Centre, Bream Bay </a:t>
            </a:r>
          </a:p>
          <a:p>
            <a:pPr marL="0" indent="0">
              <a:buNone/>
            </a:pPr>
            <a:endParaRPr lang="en-US" sz="1100" dirty="0">
              <a:latin typeface="+mn-lt"/>
            </a:endParaRPr>
          </a:p>
          <a:p>
            <a:r>
              <a:rPr lang="en-US" sz="2200" dirty="0">
                <a:latin typeface="+mn-lt"/>
              </a:rPr>
              <a:t>Master of Marine Science Student – Habitat Suitability Index (HSI) for shellfish restoration</a:t>
            </a:r>
          </a:p>
          <a:p>
            <a:pPr marL="0" indent="0">
              <a:buNone/>
            </a:pPr>
            <a:endParaRPr lang="en-US" sz="1100" dirty="0">
              <a:latin typeface="+mn-lt"/>
            </a:endParaRPr>
          </a:p>
          <a:p>
            <a:r>
              <a:rPr lang="en-US" sz="2200" dirty="0">
                <a:latin typeface="+mn-lt"/>
              </a:rPr>
              <a:t>National Science Challenges, Sustainable Seas – Awhi Mai Awhi </a:t>
            </a:r>
            <a:r>
              <a:rPr lang="en-US" sz="2200" dirty="0" err="1">
                <a:latin typeface="+mn-lt"/>
              </a:rPr>
              <a:t>Atu</a:t>
            </a:r>
            <a:r>
              <a:rPr lang="en-US" sz="2200" dirty="0">
                <a:latin typeface="+mn-lt"/>
              </a:rPr>
              <a:t> co-developed funding proposal</a:t>
            </a:r>
          </a:p>
          <a:p>
            <a:pPr marL="0" indent="0">
              <a:buNone/>
            </a:pPr>
            <a:endParaRPr lang="en-US" sz="1100" dirty="0">
              <a:latin typeface="+mn-lt"/>
            </a:endParaRPr>
          </a:p>
          <a:p>
            <a:r>
              <a:rPr lang="en-US" sz="2200" dirty="0">
                <a:latin typeface="+mn-lt"/>
              </a:rPr>
              <a:t>2x Peer Reviewed Publications </a:t>
            </a:r>
            <a:endParaRPr lang="en-NZ" sz="2200" dirty="0">
              <a:latin typeface="+mn-lt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099348F-9AE6-4C36-8C26-E95905B2A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947" y="3048000"/>
            <a:ext cx="5185138" cy="282305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B8C17999-5D2C-4504-800E-795C9BE83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5142" y="723901"/>
            <a:ext cx="2330943" cy="19904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D420D527-870F-4F8D-BD75-33E5179F0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0947" y="723901"/>
            <a:ext cx="2730125" cy="20112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07238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599" y="230035"/>
            <a:ext cx="3651467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dirty="0">
                <a:solidFill>
                  <a:schemeClr val="tx1"/>
                </a:solidFill>
                <a:latin typeface="+mj-lt"/>
              </a:rPr>
              <a:t>Next Steps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599" y="1778203"/>
            <a:ext cx="4641483" cy="4557662"/>
          </a:xfr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327025" indent="-228600"/>
            <a:r>
              <a:rPr lang="en-US" sz="9600" dirty="0">
                <a:latin typeface="+mn-lt"/>
              </a:rPr>
              <a:t>Monitoring</a:t>
            </a:r>
          </a:p>
          <a:p>
            <a:pPr marL="98425" indent="0">
              <a:buNone/>
            </a:pPr>
            <a:endParaRPr lang="en-US" sz="4400" dirty="0">
              <a:latin typeface="+mn-lt"/>
            </a:endParaRPr>
          </a:p>
          <a:p>
            <a:pPr marL="327025" indent="-228600"/>
            <a:r>
              <a:rPr lang="en-US" sz="9600" dirty="0" err="1">
                <a:latin typeface="+mn-lt"/>
              </a:rPr>
              <a:t>Seastar</a:t>
            </a:r>
            <a:r>
              <a:rPr lang="en-US" sz="9600" dirty="0">
                <a:latin typeface="+mn-lt"/>
              </a:rPr>
              <a:t> mgmt. tool trial</a:t>
            </a:r>
          </a:p>
          <a:p>
            <a:pPr marL="98425" indent="0">
              <a:buNone/>
            </a:pPr>
            <a:endParaRPr lang="en-US" sz="4400" dirty="0">
              <a:latin typeface="+mn-lt"/>
            </a:endParaRPr>
          </a:p>
          <a:p>
            <a:pPr marL="327025" indent="-228600"/>
            <a:r>
              <a:rPr lang="en-US" sz="9600" dirty="0">
                <a:latin typeface="+mn-lt"/>
              </a:rPr>
              <a:t>National Science Challenge Funding, co-develop full  proposal</a:t>
            </a:r>
          </a:p>
          <a:p>
            <a:pPr marL="327025" indent="-228600"/>
            <a:endParaRPr lang="en-US" sz="4400" dirty="0">
              <a:latin typeface="+mn-lt"/>
            </a:endParaRPr>
          </a:p>
          <a:p>
            <a:pPr marL="327025" indent="-228600"/>
            <a:r>
              <a:rPr lang="en-US" sz="9600" dirty="0">
                <a:latin typeface="+mn-lt"/>
              </a:rPr>
              <a:t>Distribution mapping/compare current to original 2007 beds between months March - June</a:t>
            </a:r>
          </a:p>
          <a:p>
            <a:pPr marL="98425" indent="0">
              <a:buNone/>
            </a:pPr>
            <a:endParaRPr lang="en-US" sz="4400" dirty="0">
              <a:latin typeface="+mn-lt"/>
            </a:endParaRPr>
          </a:p>
          <a:p>
            <a:pPr lvl="1" indent="-228600"/>
            <a:r>
              <a:rPr lang="en-US" sz="9600" dirty="0"/>
              <a:t>Establish HSI fieldwork &amp; iwi hui</a:t>
            </a:r>
          </a:p>
          <a:p>
            <a:pPr marL="41275" lvl="1" indent="0">
              <a:buNone/>
            </a:pPr>
            <a:endParaRPr lang="en-US" sz="7400" dirty="0"/>
          </a:p>
          <a:p>
            <a:pPr marL="41275" lvl="1" indent="0">
              <a:buNone/>
            </a:pPr>
            <a:endParaRPr lang="en-US" sz="2800" dirty="0"/>
          </a:p>
          <a:p>
            <a:pPr marL="41275" lvl="1" indent="0">
              <a:buNone/>
            </a:pPr>
            <a:r>
              <a:rPr lang="en-US" sz="2800" dirty="0"/>
              <a:t>  </a:t>
            </a:r>
          </a:p>
          <a:p>
            <a:pPr marL="41275" lvl="2" indent="-228600"/>
            <a:endParaRPr lang="en-US" sz="1800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xmlns="" id="{CDF6401D-9BA3-45B0-9FD0-AACA10C578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560" r="560"/>
          <a:stretch>
            <a:fillRect/>
          </a:stretch>
        </p:blipFill>
        <p:spPr>
          <a:xfrm>
            <a:off x="4733082" y="0"/>
            <a:ext cx="746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11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30898" y="4662894"/>
            <a:ext cx="6643294" cy="636951"/>
          </a:xfrm>
        </p:spPr>
        <p:txBody>
          <a:bodyPr/>
          <a:lstStyle/>
          <a:p>
            <a:r>
              <a:rPr lang="en-US" sz="4400" dirty="0"/>
              <a:t>K</a:t>
            </a:r>
            <a:r>
              <a:rPr lang="en-NZ" sz="4400" dirty="0" err="1"/>
              <a:t>ia</a:t>
            </a:r>
            <a:r>
              <a:rPr lang="en-NZ" sz="4400" dirty="0"/>
              <a:t> </a:t>
            </a:r>
            <a:r>
              <a:rPr lang="en-NZ" sz="4400" dirty="0" err="1"/>
              <a:t>ora</a:t>
            </a:r>
            <a:endParaRPr lang="en-NZ" sz="4400" dirty="0"/>
          </a:p>
        </p:txBody>
      </p:sp>
    </p:spTree>
    <p:extLst>
      <p:ext uri="{BB962C8B-B14F-4D97-AF65-F5344CB8AC3E}">
        <p14:creationId xmlns:p14="http://schemas.microsoft.com/office/powerpoint/2010/main" val="20495891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0C8F4"/>
      </a:accent1>
      <a:accent2>
        <a:srgbClr val="0088CF"/>
      </a:accent2>
      <a:accent3>
        <a:srgbClr val="17469E"/>
      </a:accent3>
      <a:accent4>
        <a:srgbClr val="00A34F"/>
      </a:accent4>
      <a:accent5>
        <a:srgbClr val="6D5FAA"/>
      </a:accent5>
      <a:accent6>
        <a:srgbClr val="A7A9A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.xml.rels>&#65279;<?xml version="1.0" encoding="utf-8"?><Relationships xmlns="http://schemas.openxmlformats.org/package/2006/relationships"><Relationship Type="http://schemas.openxmlformats.org/officeDocument/2006/relationships/customXmlProps" Target="/customXML/itemProps.xml" Id="Rd3c4172d526e4b2384ade4b889302c76" /></Relationships>
</file>

<file path=customXML/item.xml><?xml version="1.0" encoding="utf-8"?>
<metadata xmlns="http://www.objective.com/ecm/document/metadata/BFB6F7442CDB4D47AAEFFE50118F3370" version="1.0.0">
  <systemFields>
    <field name="Objective-Id">
      <value order="0">A3171102</value>
    </field>
    <field name="Objective-Title">
      <value order="0">Kura Paul-Burke NIWA Presentation - Mussel restoration update 28 March 2019</value>
    </field>
    <field name="Objective-Description">
      <value order="0"/>
    </field>
    <field name="Objective-CreationStamp">
      <value order="0">2019-03-27T20:15:05Z</value>
    </field>
    <field name="Objective-IsApproved">
      <value order="0">false</value>
    </field>
    <field name="Objective-IsPublished">
      <value order="0">true</value>
    </field>
    <field name="Objective-DatePublished">
      <value order="0">2019-03-28T00:58:16Z</value>
    </field>
    <field name="Objective-ModificationStamp">
      <value order="0">2019-04-11T20:40:58Z</value>
    </field>
    <field name="Objective-Owner">
      <value order="0">Shari Kameta</value>
    </field>
    <field name="Objective-Path">
      <value order="0">EasyInfo Global Folder:'Virtual Filing Cabinet':Democratic Process and Stakeholdings:Council Committee Meetings:* Council Committees:Ohiwa Harbour Implementation Forum:4 | Ohiwa Harbour Implementation Forum Meetings:Ohiwa Harbour Implementation Forum Agenda *:2019 Ohiwa Harbour Implementation Forum Agenda:2019-03-28 - Ohiwa Harbour Implementation Forum Meeting Agenda -  Thursday 28 March 2019:Presentations</value>
    </field>
    <field name="Objective-Parent">
      <value order="0">Presentations</value>
    </field>
    <field name="Objective-State">
      <value order="0">Published</value>
    </field>
    <field name="Objective-VersionId">
      <value order="0">vA4818191</value>
    </field>
    <field name="Objective-Version">
      <value order="0">1.0</value>
    </field>
    <field name="Objective-VersionNumber">
      <value order="0">1</value>
    </field>
    <field name="Objective-VersionComment">
      <value order="0">First version</value>
    </field>
    <field name="Objective-FileNumber">
      <value order="0">2.00762</value>
    </field>
    <field name="Objective-Classification">
      <value order="0">Public Access</value>
    </field>
    <field name="Objective-Caveats">
      <value order="0"/>
    </field>
  </systemFields>
  <catalogues>
    <catalogue name="Meeting And Hearing Type Catalogue" type="type" ori="id:cA22">
      <field name="Objective-Meeting and Hearing Type">
        <value order="0">Presentation</value>
      </field>
      <field name="Objective-Meeting Date">
        <value order="0">2019-03-27T11:00:00Z</value>
      </field>
      <field name="Objective-On Behalf Of">
        <value order="0"/>
      </field>
      <field name="Objective-Accela Key">
        <value order="0"/>
      </field>
    </catalogue>
  </catalogues>
</metadata>
</file>

<file path=customXML/itemProps.xml><?xml version="1.0" encoding="utf-8"?>
<ds:datastoreItem xmlns:ds="http://schemas.openxmlformats.org/officeDocument/2006/customXml" ds:itemID="{5745109E-2DDF-40CB-AC2B-FF9B10C90820}">
  <ds:schemaRefs>
    <ds:schemaRef ds:uri="http://www.objective.com/ecm/document/metadata/BFB6F7442CDB4D47AAEFFE50118F337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165</Words>
  <Application>Microsoft Office PowerPoint</Application>
  <PresentationFormat>Custom</PresentationFormat>
  <Paragraphs>35</Paragraphs>
  <Slides>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Mussel Restoration Trial Update  Ōhiwa Harbour</vt:lpstr>
      <vt:lpstr>Mussel Restoration Trial Aims</vt:lpstr>
      <vt:lpstr>PowerPoint Presentation</vt:lpstr>
      <vt:lpstr>Supporting Activities</vt:lpstr>
      <vt:lpstr>Next Steps</vt:lpstr>
      <vt:lpstr>Kia ora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Ōhiwa Harbour Mussel Restoration Update</dc:title>
  <dc:creator>Kura Paul-Burke</dc:creator>
  <cp:lastModifiedBy>Shari Kameta</cp:lastModifiedBy>
  <cp:revision>33</cp:revision>
  <dcterms:created xsi:type="dcterms:W3CDTF">2019-03-27T01:06:36Z</dcterms:created>
  <dcterms:modified xsi:type="dcterms:W3CDTF">2019-03-27T20:15:23Z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A3171102</vt:lpwstr>
  </property>
  <property fmtid="{D5CDD505-2E9C-101B-9397-08002B2CF9AE}" pid="4" name="Objective-Title">
    <vt:lpwstr>Kura Paul-Burke NIWA Presentation - Mussel restoration update 28 March 2019</vt:lpwstr>
  </property>
  <property fmtid="{D5CDD505-2E9C-101B-9397-08002B2CF9AE}" pid="5" name="Objective-Description">
    <vt:lpwstr/>
  </property>
  <property fmtid="{D5CDD505-2E9C-101B-9397-08002B2CF9AE}" pid="6" name="Objective-CreationStamp">
    <vt:filetime>2019-03-27T20:15:05Z</vt:filetime>
  </property>
  <property fmtid="{D5CDD505-2E9C-101B-9397-08002B2CF9AE}" pid="7" name="Objective-IsApproved">
    <vt:bool>false</vt:bool>
  </property>
  <property fmtid="{D5CDD505-2E9C-101B-9397-08002B2CF9AE}" pid="8" name="Objective-IsPublished">
    <vt:bool>true</vt:bool>
  </property>
  <property fmtid="{D5CDD505-2E9C-101B-9397-08002B2CF9AE}" pid="9" name="Objective-DatePublished">
    <vt:filetime>2019-03-28T00:58:16Z</vt:filetime>
  </property>
  <property fmtid="{D5CDD505-2E9C-101B-9397-08002B2CF9AE}" pid="10" name="Objective-ModificationStamp">
    <vt:filetime>2019-04-11T20:40:58Z</vt:filetime>
  </property>
  <property fmtid="{D5CDD505-2E9C-101B-9397-08002B2CF9AE}" pid="11" name="Objective-Owner">
    <vt:lpwstr>Shari Kameta</vt:lpwstr>
  </property>
  <property fmtid="{D5CDD505-2E9C-101B-9397-08002B2CF9AE}" pid="12" name="Objective-Path">
    <vt:lpwstr>EasyInfo Global Folder:'Virtual Filing Cabinet':Democratic Process and Stakeholdings:Council Committee Meetings:* Council Committees:Ohiwa Harbour Implementation Forum:4 | Ohiwa Harbour Implementation Forum Meetings:Ohiwa Harbour Implementation Forum Agenda *:2019 Ohiwa Harbour Implementation Forum Agenda:2019-03-28 - Ohiwa Harbour Implementation Forum Meeting Agenda -  Thursday 28 March 2019:Presentations</vt:lpwstr>
  </property>
  <property fmtid="{D5CDD505-2E9C-101B-9397-08002B2CF9AE}" pid="13" name="Objective-Parent">
    <vt:lpwstr>Presentations</vt:lpwstr>
  </property>
  <property fmtid="{D5CDD505-2E9C-101B-9397-08002B2CF9AE}" pid="14" name="Objective-State">
    <vt:lpwstr>Published</vt:lpwstr>
  </property>
  <property fmtid="{D5CDD505-2E9C-101B-9397-08002B2CF9AE}" pid="15" name="Objective-VersionId">
    <vt:lpwstr>vA4818191</vt:lpwstr>
  </property>
  <property fmtid="{D5CDD505-2E9C-101B-9397-08002B2CF9AE}" pid="16" name="Objective-Version">
    <vt:lpwstr>1.0</vt:lpwstr>
  </property>
  <property fmtid="{D5CDD505-2E9C-101B-9397-08002B2CF9AE}" pid="17" name="Objective-VersionNumber">
    <vt:r8>1</vt:r8>
  </property>
  <property fmtid="{D5CDD505-2E9C-101B-9397-08002B2CF9AE}" pid="18" name="Objective-VersionComment">
    <vt:lpwstr>First version</vt:lpwstr>
  </property>
  <property fmtid="{D5CDD505-2E9C-101B-9397-08002B2CF9AE}" pid="19" name="Objective-FileNumber">
    <vt:lpwstr>2.00762</vt:lpwstr>
  </property>
  <property fmtid="{D5CDD505-2E9C-101B-9397-08002B2CF9AE}" pid="20" name="Objective-Classification">
    <vt:lpwstr>Public Access</vt:lpwstr>
  </property>
  <property fmtid="{D5CDD505-2E9C-101B-9397-08002B2CF9AE}" pid="21" name="Objective-Caveats">
    <vt:lpwstr/>
  </property>
  <property fmtid="{D5CDD505-2E9C-101B-9397-08002B2CF9AE}" pid="22" name="Objective-Meeting and Hearing Type">
    <vt:lpwstr>Presentation</vt:lpwstr>
  </property>
  <property fmtid="{D5CDD505-2E9C-101B-9397-08002B2CF9AE}" pid="23" name="Objective-Meeting Date">
    <vt:filetime>2019-03-27T11:00:00Z</vt:filetime>
  </property>
  <property fmtid="{D5CDD505-2E9C-101B-9397-08002B2CF9AE}" pid="24" name="Objective-On Behalf Of">
    <vt:lpwstr/>
  </property>
  <property fmtid="{D5CDD505-2E9C-101B-9397-08002B2CF9AE}" pid="25" name="Objective-Accela Key">
    <vt:lpwstr/>
  </property>
</Properties>
</file>