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b5cb9a88e757490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ableStyles" Target="tableStyles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heme" Target="theme/theme1.xml" Id="rId11" /><Relationship Type="http://schemas.openxmlformats.org/officeDocument/2006/relationships/slide" Target="slides/slide4.xml" Id="rId5" /><Relationship Type="http://schemas.openxmlformats.org/officeDocument/2006/relationships/viewProps" Target="viewProps.xml" Id="rId10" /><Relationship Type="http://schemas.openxmlformats.org/officeDocument/2006/relationships/slide" Target="slides/slide3.xml" Id="rId4" /><Relationship Type="http://schemas.openxmlformats.org/officeDocument/2006/relationships/presProps" Target="presProps.xml" Id="rId9" /><Relationship Type="http://schemas.openxmlformats.org/officeDocument/2006/relationships/customXml" Target="/customXML/item.xml" Id="R1b73e04959e141b1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6D74-6961-4623-A415-9784C3939A21}" type="datetimeFigureOut">
              <a:rPr lang="en-NZ" smtClean="0"/>
              <a:t>28/03/2019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CC5-3EDB-4621-898C-218D32C035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042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6D74-6961-4623-A415-9784C3939A21}" type="datetimeFigureOut">
              <a:rPr lang="en-NZ" smtClean="0"/>
              <a:t>28/03/2019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CC5-3EDB-4621-898C-218D32C035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511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6D74-6961-4623-A415-9784C3939A21}" type="datetimeFigureOut">
              <a:rPr lang="en-NZ" smtClean="0"/>
              <a:t>28/03/2019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CC5-3EDB-4621-898C-218D32C035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605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6D74-6961-4623-A415-9784C3939A21}" type="datetimeFigureOut">
              <a:rPr lang="en-NZ" smtClean="0"/>
              <a:t>28/03/2019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CC5-3EDB-4621-898C-218D32C035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542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6D74-6961-4623-A415-9784C3939A21}" type="datetimeFigureOut">
              <a:rPr lang="en-NZ" smtClean="0"/>
              <a:t>28/03/2019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CC5-3EDB-4621-898C-218D32C035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884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6D74-6961-4623-A415-9784C3939A21}" type="datetimeFigureOut">
              <a:rPr lang="en-NZ" smtClean="0"/>
              <a:t>28/03/2019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CC5-3EDB-4621-898C-218D32C035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166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6D74-6961-4623-A415-9784C3939A21}" type="datetimeFigureOut">
              <a:rPr lang="en-NZ" smtClean="0"/>
              <a:t>28/03/2019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CC5-3EDB-4621-898C-218D32C035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449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6D74-6961-4623-A415-9784C3939A21}" type="datetimeFigureOut">
              <a:rPr lang="en-NZ" smtClean="0"/>
              <a:t>28/03/2019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CC5-3EDB-4621-898C-218D32C035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98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6D74-6961-4623-A415-9784C3939A21}" type="datetimeFigureOut">
              <a:rPr lang="en-NZ" smtClean="0"/>
              <a:t>28/03/2019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CC5-3EDB-4621-898C-218D32C035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069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6D74-6961-4623-A415-9784C3939A21}" type="datetimeFigureOut">
              <a:rPr lang="en-NZ" smtClean="0"/>
              <a:t>28/03/2019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CC5-3EDB-4621-898C-218D32C035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695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6D74-6961-4623-A415-9784C3939A21}" type="datetimeFigureOut">
              <a:rPr lang="en-NZ" smtClean="0"/>
              <a:t>28/03/2019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CC5-3EDB-4621-898C-218D32C035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674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6D74-6961-4623-A415-9784C3939A21}" type="datetimeFigureOut">
              <a:rPr lang="en-NZ" smtClean="0"/>
              <a:t>28/03/2019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01CC5-3EDB-4621-898C-218D32C035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08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smtClean="0">
                <a:solidFill>
                  <a:schemeClr val="bg1"/>
                </a:solidFill>
              </a:rPr>
              <a:t>Monitoring </a:t>
            </a:r>
            <a:r>
              <a:rPr lang="en-NZ" b="1" dirty="0" err="1" smtClean="0">
                <a:solidFill>
                  <a:schemeClr val="bg1"/>
                </a:solidFill>
              </a:rPr>
              <a:t>Ohiwa</a:t>
            </a:r>
            <a:r>
              <a:rPr lang="en-NZ" b="1" dirty="0" smtClean="0">
                <a:solidFill>
                  <a:schemeClr val="bg1"/>
                </a:solidFill>
              </a:rPr>
              <a:t> Harbour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Update at 28 March 2019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1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81325" cy="3263900"/>
          </a:xfrm>
        </p:spPr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Sampling </a:t>
            </a:r>
            <a:br>
              <a:rPr lang="en-NZ" dirty="0" smtClean="0">
                <a:solidFill>
                  <a:schemeClr val="bg1"/>
                </a:solidFill>
              </a:rPr>
            </a:br>
            <a:r>
              <a:rPr lang="en-NZ" dirty="0" smtClean="0">
                <a:solidFill>
                  <a:schemeClr val="bg1"/>
                </a:solidFill>
              </a:rPr>
              <a:t>Locations</a:t>
            </a:r>
            <a:br>
              <a:rPr lang="en-NZ" dirty="0" smtClean="0">
                <a:solidFill>
                  <a:schemeClr val="bg1"/>
                </a:solidFill>
              </a:rPr>
            </a:br>
            <a:r>
              <a:rPr lang="en-NZ" dirty="0">
                <a:solidFill>
                  <a:schemeClr val="bg1"/>
                </a:solidFill>
              </a:rPr>
              <a:t/>
            </a:r>
            <a:br>
              <a:rPr lang="en-NZ" dirty="0">
                <a:solidFill>
                  <a:schemeClr val="bg1"/>
                </a:solidFill>
              </a:rPr>
            </a:b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5375" y="365125"/>
            <a:ext cx="6886575" cy="59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5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Cockles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365125"/>
            <a:ext cx="6984482" cy="5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9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Cockle Size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514475"/>
            <a:ext cx="103727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6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Pipi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530" y="365124"/>
            <a:ext cx="7083789" cy="60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0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Pipi Size 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4160"/>
            <a:ext cx="10515600" cy="376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9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Offences January 2018- Current</a:t>
            </a:r>
            <a:endParaRPr lang="en-NZ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796461"/>
              </p:ext>
            </p:extLst>
          </p:nvPr>
        </p:nvGraphicFramePr>
        <p:xfrm>
          <a:off x="1171575" y="1352550"/>
          <a:ext cx="9982200" cy="4752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3666"/>
                <a:gridCol w="3932236"/>
                <a:gridCol w="2476298"/>
              </a:tblGrid>
              <a:tr h="55051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Offence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outcome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Number of people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199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Possess more than 3 times the daily limit of shellfish (451 +)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Prosecute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3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199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Possess 2 to 3 times the daily limit of pipi (301 – 450)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$500 infringement notice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3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199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Possess 1 to 2 times the daily limit of pipi (151 – 300)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Warning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1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298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Provide False Details to Fishery Officer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Prosecute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1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199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Use a staked net and use a net without correct float markings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Warning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1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149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Possess undersize fish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Warning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1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012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BFB6F7442CDB4D47AAEFFE50118F3370" version="1.0.0">
  <systemFields>
    <field name="Objective-Id">
      <value order="0">A3171100</value>
    </field>
    <field name="Objective-Title">
      <value order="0">Ministry for Primary Industries Presentation - Cockle and Pipi Monitoring Ohiwa Harbour</value>
    </field>
    <field name="Objective-Description">
      <value order="0"/>
    </field>
    <field name="Objective-CreationStamp">
      <value order="0">2019-03-27T21:47:47Z</value>
    </field>
    <field name="Objective-IsApproved">
      <value order="0">false</value>
    </field>
    <field name="Objective-IsPublished">
      <value order="0">true</value>
    </field>
    <field name="Objective-DatePublished">
      <value order="0">2019-03-28T00:57:18Z</value>
    </field>
    <field name="Objective-ModificationStamp">
      <value order="0">2019-04-11T20:42:50Z</value>
    </field>
    <field name="Objective-Owner">
      <value order="0">Shari Kameta</value>
    </field>
    <field name="Objective-Path">
      <value order="0">EasyInfo Global Folder:'Virtual Filing Cabinet':Democratic Process and Stakeholdings:Council Committee Meetings:* Council Committees:Ohiwa Harbour Implementation Forum:4 | Ohiwa Harbour Implementation Forum Meetings:Ohiwa Harbour Implementation Forum Agenda *:2019 Ohiwa Harbour Implementation Forum Agenda:2019-03-28 - Ohiwa Harbour Implementation Forum Meeting Agenda -  Thursday 28 March 2019:Presentations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vA4818189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2.00762</value>
    </field>
    <field name="Objective-Classification">
      <value order="0">Public Access</value>
    </field>
    <field name="Objective-Caveats">
      <value order="0"/>
    </field>
  </systemFields>
  <catalogues>
    <catalogue name="Meeting And Hearing Type Catalogue" type="type" ori="id:cA22">
      <field name="Objective-Meeting and Hearing Type">
        <value order="0">Presentation</value>
      </field>
      <field name="Objective-Meeting Date">
        <value order="0">2019-03-27T11:00:00Z</value>
      </field>
      <field name="Objective-On Behalf Of">
        <value order="0"/>
      </field>
      <field name="Objective-Accela Key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103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Monitoring Ohiwa Harbour</vt:lpstr>
      <vt:lpstr>Sampling  Locations  </vt:lpstr>
      <vt:lpstr>Cockles</vt:lpstr>
      <vt:lpstr>Cockle Size</vt:lpstr>
      <vt:lpstr>Pipi</vt:lpstr>
      <vt:lpstr>Pipi Size </vt:lpstr>
      <vt:lpstr>Offences January 2018- Current</vt:lpstr>
    </vt:vector>
  </TitlesOfParts>
  <Company>MPI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Cockle and Pipi Monitoring Ohiwa Harbour</dc:title>
  <dc:creator>Laura Furneaux</dc:creator>
  <cp:lastModifiedBy>Adam Watson</cp:lastModifiedBy>
  <cp:revision>5</cp:revision>
  <dcterms:created xsi:type="dcterms:W3CDTF">2019-03-27T20:19:15Z</dcterms:created>
  <dcterms:modified xsi:type="dcterms:W3CDTF">2019-03-27T20:28:59Z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A3171100</vt:lpwstr>
  </property>
  <property fmtid="{D5CDD505-2E9C-101B-9397-08002B2CF9AE}" pid="4" name="Objective-Title">
    <vt:lpwstr>Ministry for Primary Industries Presentation - Cockle and Pipi Monitoring Ohiwa Harbour</vt:lpwstr>
  </property>
  <property fmtid="{D5CDD505-2E9C-101B-9397-08002B2CF9AE}" pid="5" name="Objective-Description">
    <vt:lpwstr/>
  </property>
  <property fmtid="{D5CDD505-2E9C-101B-9397-08002B2CF9AE}" pid="6" name="Objective-CreationStamp">
    <vt:filetime>2019-03-27T21:47:47Z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2019-03-28T00:57:18Z</vt:filetime>
  </property>
  <property fmtid="{D5CDD505-2E9C-101B-9397-08002B2CF9AE}" pid="10" name="Objective-ModificationStamp">
    <vt:filetime>2019-04-11T20:42:50Z</vt:filetime>
  </property>
  <property fmtid="{D5CDD505-2E9C-101B-9397-08002B2CF9AE}" pid="11" name="Objective-Owner">
    <vt:lpwstr>Shari Kameta</vt:lpwstr>
  </property>
  <property fmtid="{D5CDD505-2E9C-101B-9397-08002B2CF9AE}" pid="12" name="Objective-Path">
    <vt:lpwstr>EasyInfo Global Folder:'Virtual Filing Cabinet':Democratic Process and Stakeholdings:Council Committee Meetings:* Council Committees:Ohiwa Harbour Implementation Forum:4 | Ohiwa Harbour Implementation Forum Meetings:Ohiwa Harbour Implementation Forum Agenda *:2019 Ohiwa Harbour Implementation Forum Agenda:2019-03-28 - Ohiwa Harbour Implementation Forum Meeting Agenda -  Thursday 28 March 2019:Presentations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vA4818189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2.00762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Meeting and Hearing Type">
    <vt:lpwstr>Presentation</vt:lpwstr>
  </property>
  <property fmtid="{D5CDD505-2E9C-101B-9397-08002B2CF9AE}" pid="23" name="Objective-Meeting Date">
    <vt:filetime>2019-03-27T11:00:00Z</vt:filetime>
  </property>
  <property fmtid="{D5CDD505-2E9C-101B-9397-08002B2CF9AE}" pid="24" name="Objective-On Behalf Of">
    <vt:lpwstr/>
  </property>
  <property fmtid="{D5CDD505-2E9C-101B-9397-08002B2CF9AE}" pid="25" name="Objective-Accela Key">
    <vt:lpwstr/>
  </property>
</Properties>
</file>