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1c19e8143b1a40bc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tableStyles" Target="tableStyles.xml" Id="rId12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theme" Target="theme/theme1.xml" Id="rId11" /><Relationship Type="http://schemas.openxmlformats.org/officeDocument/2006/relationships/slide" Target="slides/slide4.xml" Id="rId5" /><Relationship Type="http://schemas.openxmlformats.org/officeDocument/2006/relationships/viewProps" Target="viewProps.xml" Id="rId10" /><Relationship Type="http://schemas.openxmlformats.org/officeDocument/2006/relationships/slide" Target="slides/slide3.xml" Id="rId4" /><Relationship Type="http://schemas.openxmlformats.org/officeDocument/2006/relationships/presProps" Target="presProps.xml" Id="rId9" /><Relationship Type="http://schemas.openxmlformats.org/officeDocument/2006/relationships/customXml" Target="/customXML/item.xml" Id="R41c65ac315134e93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997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943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5532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7301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7737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112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29607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98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797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83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1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A66F5-D77C-43F2-BE89-3357452748BE}" type="datetimeFigureOut">
              <a:rPr lang="en-NZ" smtClean="0"/>
              <a:t>26/03/2019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E376-69FF-45D1-8A2F-DDF41F3F63F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937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Port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Ōhope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</a:rPr>
              <a:t> Redevelopment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Project</a:t>
            </a: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WHAKATANE DISTRICT COUNCIL</a:t>
            </a:r>
            <a:endParaRPr lang="en-NZ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19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548437"/>
            <a:ext cx="7721600" cy="578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63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8" y="368300"/>
            <a:ext cx="11278812" cy="599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84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153982"/>
            <a:ext cx="9609328" cy="641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19994"/>
            <a:ext cx="9812528" cy="65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26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58774"/>
            <a:ext cx="8394700" cy="629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0" y="152400"/>
            <a:ext cx="9474433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55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.xml.rels>&#65279;<?xml version="1.0" encoding="utf-8"?><Relationships xmlns="http://schemas.openxmlformats.org/package/2006/relationships"><Relationship Type="http://schemas.openxmlformats.org/officeDocument/2006/relationships/customXmlProps" Target="/customXML/itemProps.xml" Id="Rd3c4172d526e4b2384ade4b889302c76" /></Relationships>
</file>

<file path=customXML/item.xml><?xml version="1.0" encoding="utf-8"?>
<metadata xmlns="http://www.objective.com/ecm/document/metadata/BFB6F7442CDB4D47AAEFFE50118F3370" version="1.0.0">
  <systemFields>
    <field name="Objective-Id">
      <value order="0">A3169084</value>
    </field>
    <field name="Objective-Title">
      <value order="0">Mike Houghton Whakatane District Council Presentation - Port Ohope Redevelopment Project</value>
    </field>
    <field name="Objective-Description">
      <value order="0"/>
    </field>
    <field name="Objective-CreationStamp">
      <value order="0">2019-03-26T02:37:06Z</value>
    </field>
    <field name="Objective-IsApproved">
      <value order="0">false</value>
    </field>
    <field name="Objective-IsPublished">
      <value order="0">true</value>
    </field>
    <field name="Objective-DatePublished">
      <value order="0">2019-03-26T02:37:36Z</value>
    </field>
    <field name="Objective-ModificationStamp">
      <value order="0">2019-04-12T01:27:30Z</value>
    </field>
    <field name="Objective-Owner">
      <value order="0">Shari Kameta</value>
    </field>
    <field name="Objective-Path">
      <value order="0"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Agenda:2019-03-28 - Ohiwa Harbour Implementation Forum Meeting Agenda -  Thursday 28 March 2019:Presentations</value>
    </field>
    <field name="Objective-Parent">
      <value order="0">Presentations</value>
    </field>
    <field name="Objective-State">
      <value order="0">Published</value>
    </field>
    <field name="Objective-VersionId">
      <value order="0">vA4815053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2.00762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2019-03-27T11:00:00Z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</Words>
  <Application>Microsoft Office PowerPoint</Application>
  <PresentationFormat>Widescreen</PresentationFormat>
  <Paragraphs>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Port Ōhope Redevelopment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Whakatane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 Ōhope redevelopment Project</dc:title>
  <dc:creator>Mike Houghton</dc:creator>
  <cp:lastModifiedBy>Mike Houghton</cp:lastModifiedBy>
  <cp:revision>2</cp:revision>
  <dcterms:created xsi:type="dcterms:W3CDTF">2019-03-26T00:23:02Z</dcterms:created>
  <dcterms:modified xsi:type="dcterms:W3CDTF">2019-03-26T00:35:49Z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A3169084</vt:lpwstr>
  </property>
  <property fmtid="{D5CDD505-2E9C-101B-9397-08002B2CF9AE}" pid="4" name="Objective-Title">
    <vt:lpwstr>Mike Houghton Whakatane District Council Presentation - Port Ohope Redevelopment Project</vt:lpwstr>
  </property>
  <property fmtid="{D5CDD505-2E9C-101B-9397-08002B2CF9AE}" pid="5" name="Objective-Description">
    <vt:lpwstr/>
  </property>
  <property fmtid="{D5CDD505-2E9C-101B-9397-08002B2CF9AE}" pid="6" name="Objective-CreationStamp">
    <vt:filetime>2019-03-26T02:37:06Z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2019-03-26T02:37:36Z</vt:filetime>
  </property>
  <property fmtid="{D5CDD505-2E9C-101B-9397-08002B2CF9AE}" pid="10" name="Objective-ModificationStamp">
    <vt:filetime>2019-04-12T01:27:30Z</vt:filetime>
  </property>
  <property fmtid="{D5CDD505-2E9C-101B-9397-08002B2CF9AE}" pid="11" name="Objective-Owner">
    <vt:lpwstr>Shari Kameta</vt:lpwstr>
  </property>
  <property fmtid="{D5CDD505-2E9C-101B-9397-08002B2CF9AE}" pid="12" name="Objective-Path">
    <vt:lpwstr>EasyInfo Global Folder:'Virtual Filing Cabinet':Democratic Process and Stakeholdings:Council Committee Meetings:* Council Committees:Ohiwa Harbour Implementation Forum:4 | Ohiwa Harbour Implementation Forum Meetings:Ohiwa Harbour Implementation Forum Agenda *:2019 Ohiwa Harbour Implementation Forum Agenda:2019-03-28 - Ohiwa Harbour Implementation Forum Meeting Agenda -  Thursday 28 March 2019:Presentations</vt:lpwstr>
  </property>
  <property fmtid="{D5CDD505-2E9C-101B-9397-08002B2CF9AE}" pid="13" name="Objective-Parent">
    <vt:lpwstr>Presentations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vA4815053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2.00762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filetime>2019-03-27T11:00:00Z</vt:filetime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