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5771de110487468e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9" r:id="rId6"/>
    <p:sldId id="263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ableStyles" Target="tableStyles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heme" Target="theme/theme1.xml" Id="rId11" /><Relationship Type="http://schemas.openxmlformats.org/officeDocument/2006/relationships/slide" Target="slides/slide4.xml" Id="rId5" /><Relationship Type="http://schemas.openxmlformats.org/officeDocument/2006/relationships/viewProps" Target="viewProps.xml" Id="rId10" /><Relationship Type="http://schemas.openxmlformats.org/officeDocument/2006/relationships/slide" Target="slides/slide3.xml" Id="rId4" /><Relationship Type="http://schemas.openxmlformats.org/officeDocument/2006/relationships/presProps" Target="presProps.xml" Id="rId9" /><Relationship Type="http://schemas.openxmlformats.org/officeDocument/2006/relationships/customXml" Target="/customXML/item.xml" Id="Rb926354cf64f4313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81127"/>
            <a:ext cx="9144000" cy="86409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383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591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828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604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001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550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25/03/2019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87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25/03/2019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630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25/03/2019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594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152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00AB-CC9E-4465-9AF3-6C0352B13FC5}" type="datetimeFigureOut">
              <a:rPr lang="en-NZ" smtClean="0"/>
              <a:t>25/03/2019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D8AD-9936-4419-82E2-7AD280D130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169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8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E9300AB-CC9E-4465-9AF3-6C0352B13FC5}" type="datetimeFigureOut">
              <a:rPr lang="en-NZ" smtClean="0"/>
              <a:pPr/>
              <a:t>25/03/2019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15D8AD-9936-4419-82E2-7AD280D1304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883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Black Swans in Ōhiwa Harbour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3561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6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1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646"/>
            <a:ext cx="9144000" cy="341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2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" y="0"/>
            <a:ext cx="9143073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1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951"/>
            <a:ext cx="9144000" cy="54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35723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dirty="0" smtClean="0"/>
              <a:t>Black swan monitoring</a:t>
            </a:r>
          </a:p>
          <a:p>
            <a:endParaRPr lang="en-NZ" b="1" dirty="0"/>
          </a:p>
          <a:p>
            <a:endParaRPr lang="en-NZ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29771"/>
              </p:ext>
            </p:extLst>
          </p:nvPr>
        </p:nvGraphicFramePr>
        <p:xfrm>
          <a:off x="755576" y="1700808"/>
          <a:ext cx="7272808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792088"/>
                <a:gridCol w="720080"/>
                <a:gridCol w="460851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Date</a:t>
                      </a:r>
                      <a:endParaRPr lang="en-N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Count</a:t>
                      </a:r>
                      <a:endParaRPr lang="en-N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Tide</a:t>
                      </a:r>
                      <a:endParaRPr lang="en-N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Notes</a:t>
                      </a:r>
                      <a:endParaRPr lang="en-N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26/02/19</a:t>
                      </a:r>
                      <a:endParaRPr lang="en-N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59</a:t>
                      </a:r>
                      <a:endParaRPr lang="en-N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High</a:t>
                      </a:r>
                      <a:endParaRPr lang="en-N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One group feeding in middle of harbour</a:t>
                      </a:r>
                      <a:endParaRPr lang="en-N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05/03</a:t>
                      </a:r>
                      <a:endParaRPr lang="en-N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57</a:t>
                      </a:r>
                      <a:endParaRPr lang="en-N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High</a:t>
                      </a:r>
                      <a:endParaRPr lang="en-N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2 groups </a:t>
                      </a:r>
                      <a:r>
                        <a:rPr lang="en-NZ" sz="2000" dirty="0" smtClean="0">
                          <a:effectLst/>
                        </a:rPr>
                        <a:t>feeding, slightly towards</a:t>
                      </a:r>
                      <a:endParaRPr lang="en-N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11/03</a:t>
                      </a:r>
                      <a:endParaRPr lang="en-N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74</a:t>
                      </a:r>
                      <a:endParaRPr lang="en-N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High</a:t>
                      </a:r>
                      <a:endParaRPr lang="en-N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2 groups 66 + 8. Feeding</a:t>
                      </a:r>
                      <a:endParaRPr lang="en-N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18/03</a:t>
                      </a:r>
                      <a:endParaRPr lang="en-N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67</a:t>
                      </a:r>
                      <a:endParaRPr lang="en-N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Low</a:t>
                      </a:r>
                      <a:endParaRPr lang="en-N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Roosting alongside channel in front of </a:t>
                      </a:r>
                      <a:r>
                        <a:rPr lang="en-NZ" sz="2000" dirty="0" err="1">
                          <a:effectLst/>
                        </a:rPr>
                        <a:t>Paparoa</a:t>
                      </a:r>
                      <a:r>
                        <a:rPr lang="en-NZ" sz="2000" dirty="0">
                          <a:effectLst/>
                        </a:rPr>
                        <a:t> with a few in water</a:t>
                      </a:r>
                      <a:endParaRPr lang="en-N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25/03</a:t>
                      </a:r>
                      <a:endParaRPr lang="en-N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74</a:t>
                      </a:r>
                      <a:endParaRPr lang="en-N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High</a:t>
                      </a:r>
                      <a:endParaRPr lang="en-N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One group feeding in usual area</a:t>
                      </a:r>
                      <a:endParaRPr lang="en-N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696370"/>
      </p:ext>
    </p:extLst>
  </p:cSld>
  <p:clrMapOvr>
    <a:masterClrMapping/>
  </p:clrMapOvr>
</p:sld>
</file>

<file path=ppt/theme/theme1.xml><?xml version="1.0" encoding="utf-8"?>
<a:theme xmlns:a="http://schemas.openxmlformats.org/drawingml/2006/main" name="Ohiwa Harb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BFB6F7442CDB4D47AAEFFE50118F3370" version="1.0.0">
  <systemFields>
    <field name="Objective-Id">
      <value order="0">A3168455</value>
    </field>
    <field name="Objective-Title">
      <value order="0">Black Swans in Ohiwa Harbour</value>
    </field>
    <field name="Objective-Description">
      <value order="0"/>
    </field>
    <field name="Objective-CreationStamp">
      <value order="0">2019-03-19T02:41:02Z</value>
    </field>
    <field name="Objective-IsApproved">
      <value order="0">false</value>
    </field>
    <field name="Objective-IsPublished">
      <value order="0">true</value>
    </field>
    <field name="Objective-DatePublished">
      <value order="0">2019-04-11T20:39:33Z</value>
    </field>
    <field name="Objective-ModificationStamp">
      <value order="0">2019-04-11T20:40:58Z</value>
    </field>
    <field name="Objective-Owner">
      <value order="0">Tim Senior</value>
    </field>
    <field name="Objective-Path">
      <value order="0">EasyInfo Global Folder:'Virtual Filing Cabinet':Democratic Process and Stakeholdings:Council Committee Meetings:* Council Committees:Ohiwa Harbour Implementation Forum:4 | Ohiwa Harbour Implementation Forum Meetings:Ohiwa Harbour Implementation Forum Agenda *:2019 Ohiwa Harbour Implementation Forum Agenda:2019-03-28 - Ohiwa Harbour Implementation Forum Meeting Agenda -  Thursday 28 March 2019:Presentations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vA4813929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2.00762</value>
    </field>
    <field name="Objective-Classification">
      <value order="0">Public Access</value>
    </field>
    <field name="Objective-Caveats">
      <value order="0"/>
    </field>
  </systemFields>
  <catalogues>
    <catalogue name="Planning, Control And Reporting Type Catalogue" type="type" ori="id:cA23">
      <field name="Objective-Operative Date">
        <value order="0"/>
      </field>
      <field name="Objective-Author">
        <value order="0"/>
      </field>
      <field name="Objective-On Behalf Of">
        <value order="0"/>
      </field>
      <field name="Objective-Accela Key">
        <value order="0"/>
      </field>
      <field name="Objective-Connect Creator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Ohiwa Harbour</Template>
  <TotalTime>81</TotalTime>
  <Words>65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Ohiwa Harbour</vt:lpstr>
      <vt:lpstr>Black Swans in Ōhiwa Harbour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 of Plenty Regional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Swans in Ōhiwa Harbour</dc:title>
  <dc:creator>Tim Senior</dc:creator>
  <cp:keywords>Ohiwa;Harbour</cp:keywords>
  <cp:lastModifiedBy>Tim Senior</cp:lastModifiedBy>
  <cp:revision>9</cp:revision>
  <dcterms:created xsi:type="dcterms:W3CDTF">2019-03-19T02:39:40Z</dcterms:created>
  <dcterms:modified xsi:type="dcterms:W3CDTF">2019-03-25T02:49:21Z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A3168455</vt:lpwstr>
  </property>
  <property fmtid="{D5CDD505-2E9C-101B-9397-08002B2CF9AE}" pid="4" name="Objective-Title">
    <vt:lpwstr>Black Swans in Ohiwa Harbour</vt:lpwstr>
  </property>
  <property fmtid="{D5CDD505-2E9C-101B-9397-08002B2CF9AE}" pid="5" name="Objective-Description">
    <vt:lpwstr/>
  </property>
  <property fmtid="{D5CDD505-2E9C-101B-9397-08002B2CF9AE}" pid="6" name="Objective-CreationStamp">
    <vt:filetime>2019-03-19T02:41:02Z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2019-04-11T20:39:33Z</vt:filetime>
  </property>
  <property fmtid="{D5CDD505-2E9C-101B-9397-08002B2CF9AE}" pid="10" name="Objective-ModificationStamp">
    <vt:filetime>2019-04-11T20:40:58Z</vt:filetime>
  </property>
  <property fmtid="{D5CDD505-2E9C-101B-9397-08002B2CF9AE}" pid="11" name="Objective-Owner">
    <vt:lpwstr>Tim Senior</vt:lpwstr>
  </property>
  <property fmtid="{D5CDD505-2E9C-101B-9397-08002B2CF9AE}" pid="12" name="Objective-Path">
    <vt:lpwstr>EasyInfo Global Folder:'Virtual Filing Cabinet':Democratic Process and Stakeholdings:Council Committee Meetings:* Council Committees:Ohiwa Harbour Implementation Forum:4 | Ohiwa Harbour Implementation Forum Meetings:Ohiwa Harbour Implementation Forum Agenda *:2019 Ohiwa Harbour Implementation Forum Agenda:2019-03-28 - Ohiwa Harbour Implementation Forum Meeting Agenda -  Thursday 28 March 2019:Presentations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vA4813929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2.00762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Operative Date">
    <vt:lpwstr/>
  </property>
  <property fmtid="{D5CDD505-2E9C-101B-9397-08002B2CF9AE}" pid="23" name="Objective-Author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Connect Creator">
    <vt:lpwstr/>
  </property>
</Properties>
</file>